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98" r:id="rId5"/>
  </p:sldMasterIdLst>
  <p:notesMasterIdLst>
    <p:notesMasterId r:id="rId26"/>
  </p:notesMasterIdLst>
  <p:sldIdLst>
    <p:sldId id="256" r:id="rId6"/>
    <p:sldId id="273" r:id="rId7"/>
    <p:sldId id="259" r:id="rId8"/>
    <p:sldId id="260" r:id="rId9"/>
    <p:sldId id="280" r:id="rId10"/>
    <p:sldId id="281" r:id="rId11"/>
    <p:sldId id="269" r:id="rId12"/>
    <p:sldId id="264" r:id="rId13"/>
    <p:sldId id="265" r:id="rId14"/>
    <p:sldId id="285" r:id="rId15"/>
    <p:sldId id="275" r:id="rId16"/>
    <p:sldId id="276" r:id="rId17"/>
    <p:sldId id="284" r:id="rId18"/>
    <p:sldId id="277" r:id="rId19"/>
    <p:sldId id="286" r:id="rId20"/>
    <p:sldId id="270" r:id="rId21"/>
    <p:sldId id="274" r:id="rId22"/>
    <p:sldId id="258" r:id="rId23"/>
    <p:sldId id="272" r:id="rId24"/>
    <p:sldId id="27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616E35-2949-42D9-ADA5-23608B0A664F}">
          <p14:sldIdLst>
            <p14:sldId id="256"/>
            <p14:sldId id="273"/>
            <p14:sldId id="259"/>
            <p14:sldId id="260"/>
            <p14:sldId id="280"/>
            <p14:sldId id="281"/>
            <p14:sldId id="269"/>
            <p14:sldId id="264"/>
            <p14:sldId id="265"/>
            <p14:sldId id="285"/>
            <p14:sldId id="275"/>
            <p14:sldId id="276"/>
          </p14:sldIdLst>
        </p14:section>
        <p14:section name="Appendix" id="{2988B6AC-23F6-414C-8C70-51D9E856DC60}">
          <p14:sldIdLst>
            <p14:sldId id="284"/>
            <p14:sldId id="277"/>
            <p14:sldId id="286"/>
            <p14:sldId id="270"/>
            <p14:sldId id="274"/>
            <p14:sldId id="258"/>
            <p14:sldId id="272"/>
            <p14:sldId id="27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23671C-015E-EE94-5AEB-5611314E148A}" name="Angie Podolak" initials="AP" userId="S::apodolak@beneficialstate.com::3b5c9833-3ee6-4b93-8a8b-f5d5d5f281f1" providerId="AD"/>
  <p188:author id="{F7C5A689-F8B2-9C57-6619-EE3E2A6BA06B}" name="Theresa Rivas" initials="TR" userId="S::trivas@beneficialstate.com::7d6c23cb-b46c-4c52-b645-77c40fe4d5ce" providerId="AD"/>
  <p188:author id="{1729B89A-2A32-FF1D-ECAB-71FF3CA3331E}" name="Katie Conrad" initials="KC" userId="S::Kconrad@beneficialstate.com::ae4d6324-9950-41cf-807c-7dc14a1d26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3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C2FB1-8ADA-4E87-9275-03DD87A3DF14}" v="71" dt="2026-03-15T17:19:41.186"/>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0"/>
  </p:normalViewPr>
  <p:slideViewPr>
    <p:cSldViewPr snapToGrid="0">
      <p:cViewPr varScale="1">
        <p:scale>
          <a:sx n="103" d="100"/>
          <a:sy n="103" d="100"/>
        </p:scale>
        <p:origin x="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6" Type="http://schemas.openxmlformats.org/officeDocument/2006/relationships/image" Target="../media/image27.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6" Type="http://schemas.openxmlformats.org/officeDocument/2006/relationships/image" Target="../media/image43.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6" Type="http://schemas.openxmlformats.org/officeDocument/2006/relationships/image" Target="../media/image27.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6" Type="http://schemas.openxmlformats.org/officeDocument/2006/relationships/image" Target="../media/image43.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E8981-4DB7-418C-877E-EA4052E1A6D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61A29FA-A6DE-48C0-9BC2-D803AD9F4CA3}">
      <dgm:prSet/>
      <dgm:spPr/>
      <dgm:t>
        <a:bodyPr/>
        <a:lstStyle/>
        <a:p>
          <a:r>
            <a:rPr lang="en-US" b="1" i="0"/>
            <a:t>1. Enhanced Efficiency and Productivity</a:t>
          </a:r>
          <a:endParaRPr lang="en-US"/>
        </a:p>
      </dgm:t>
    </dgm:pt>
    <dgm:pt modelId="{F5F3B918-E7DB-45BB-8779-BDBCFDD88569}" type="parTrans" cxnId="{0715AA25-2779-401B-B774-983360BBE141}">
      <dgm:prSet/>
      <dgm:spPr/>
      <dgm:t>
        <a:bodyPr/>
        <a:lstStyle/>
        <a:p>
          <a:endParaRPr lang="en-US"/>
        </a:p>
      </dgm:t>
    </dgm:pt>
    <dgm:pt modelId="{A9B4D7EA-205E-4711-B0E9-A9FE7336AC4A}" type="sibTrans" cxnId="{0715AA25-2779-401B-B774-983360BBE141}">
      <dgm:prSet/>
      <dgm:spPr/>
      <dgm:t>
        <a:bodyPr/>
        <a:lstStyle/>
        <a:p>
          <a:endParaRPr lang="en-US"/>
        </a:p>
      </dgm:t>
    </dgm:pt>
    <dgm:pt modelId="{EC6E2B93-391A-480B-A0E9-4148F6F0311C}">
      <dgm:prSet/>
      <dgm:spPr/>
      <dgm:t>
        <a:bodyPr/>
        <a:lstStyle/>
        <a:p>
          <a:r>
            <a:rPr lang="en-US" b="1" i="0"/>
            <a:t>Division of Labor:</a:t>
          </a:r>
          <a:r>
            <a:rPr lang="en-US" b="0" i="0"/>
            <a:t> An administrative support team can allocate tasks according to each member's strengths and expertise, leading to higher productivity and more efficient task completion.</a:t>
          </a:r>
          <a:endParaRPr lang="en-US"/>
        </a:p>
      </dgm:t>
    </dgm:pt>
    <dgm:pt modelId="{C02CD79C-F6B3-4EB1-9D31-93DED7E54D63}" type="parTrans" cxnId="{1DEB1283-DBFD-41FF-BEDA-20DD0A2AC064}">
      <dgm:prSet/>
      <dgm:spPr/>
      <dgm:t>
        <a:bodyPr/>
        <a:lstStyle/>
        <a:p>
          <a:endParaRPr lang="en-US"/>
        </a:p>
      </dgm:t>
    </dgm:pt>
    <dgm:pt modelId="{2F5AD287-7C2B-4119-8FF0-50A0D2656D5F}" type="sibTrans" cxnId="{1DEB1283-DBFD-41FF-BEDA-20DD0A2AC064}">
      <dgm:prSet/>
      <dgm:spPr/>
      <dgm:t>
        <a:bodyPr/>
        <a:lstStyle/>
        <a:p>
          <a:endParaRPr lang="en-US"/>
        </a:p>
      </dgm:t>
    </dgm:pt>
    <dgm:pt modelId="{A5645F34-8E9F-4381-9241-12829F79495F}">
      <dgm:prSet/>
      <dgm:spPr/>
      <dgm:t>
        <a:bodyPr/>
        <a:lstStyle/>
        <a:p>
          <a:r>
            <a:rPr lang="en-US" b="1" i="0"/>
            <a:t>Reduced Bottlenecks:</a:t>
          </a:r>
          <a:r>
            <a:rPr lang="en-US" b="0" i="0"/>
            <a:t> With multiple team members, we can avoid delays caused by over-reliance on a single assistant. Tasks will continue seamlessly even if one member is unavailable.</a:t>
          </a:r>
          <a:endParaRPr lang="en-US"/>
        </a:p>
      </dgm:t>
    </dgm:pt>
    <dgm:pt modelId="{77C606B6-BA1D-4A47-A7DA-8B29C77C4E98}" type="parTrans" cxnId="{BFE80DCD-43AE-4C00-843C-7602BE04589A}">
      <dgm:prSet/>
      <dgm:spPr/>
      <dgm:t>
        <a:bodyPr/>
        <a:lstStyle/>
        <a:p>
          <a:endParaRPr lang="en-US"/>
        </a:p>
      </dgm:t>
    </dgm:pt>
    <dgm:pt modelId="{E698C50B-CE63-44DB-8C87-31090CBD75CA}" type="sibTrans" cxnId="{BFE80DCD-43AE-4C00-843C-7602BE04589A}">
      <dgm:prSet/>
      <dgm:spPr/>
      <dgm:t>
        <a:bodyPr/>
        <a:lstStyle/>
        <a:p>
          <a:endParaRPr lang="en-US"/>
        </a:p>
      </dgm:t>
    </dgm:pt>
    <dgm:pt modelId="{BB039D08-3051-4C88-BD44-30A16510737E}">
      <dgm:prSet/>
      <dgm:spPr/>
      <dgm:t>
        <a:bodyPr/>
        <a:lstStyle/>
        <a:p>
          <a:r>
            <a:rPr lang="en-US" b="1" i="0"/>
            <a:t>5. Broader Skill Set</a:t>
          </a:r>
          <a:endParaRPr lang="en-US"/>
        </a:p>
      </dgm:t>
    </dgm:pt>
    <dgm:pt modelId="{F6DC1515-DE30-4CA5-8791-2A7DCBAAD50E}" type="parTrans" cxnId="{25E5404E-7E1E-44AD-AA86-B6D793B69C05}">
      <dgm:prSet/>
      <dgm:spPr/>
      <dgm:t>
        <a:bodyPr/>
        <a:lstStyle/>
        <a:p>
          <a:endParaRPr lang="en-US"/>
        </a:p>
      </dgm:t>
    </dgm:pt>
    <dgm:pt modelId="{D17B02D0-8131-45FB-8366-C3C3E99EBD93}" type="sibTrans" cxnId="{25E5404E-7E1E-44AD-AA86-B6D793B69C05}">
      <dgm:prSet/>
      <dgm:spPr/>
      <dgm:t>
        <a:bodyPr/>
        <a:lstStyle/>
        <a:p>
          <a:endParaRPr lang="en-US"/>
        </a:p>
      </dgm:t>
    </dgm:pt>
    <dgm:pt modelId="{F5141C5A-B1CA-4FD8-8F37-0E07F35DFBD7}">
      <dgm:prSet/>
      <dgm:spPr/>
      <dgm:t>
        <a:bodyPr/>
        <a:lstStyle/>
        <a:p>
          <a:r>
            <a:rPr lang="en-US" b="1" i="0"/>
            <a:t>Specialization:</a:t>
          </a:r>
          <a:r>
            <a:rPr lang="en-US" b="0" i="0"/>
            <a:t> A team allows for specialization in key areas such as IT support, communications, project management, and financial analysis, enhancing the quality and effectiveness of support provided.</a:t>
          </a:r>
          <a:endParaRPr lang="en-US"/>
        </a:p>
      </dgm:t>
    </dgm:pt>
    <dgm:pt modelId="{0FD0C0F1-E057-4A45-9302-83F7FD853A28}" type="parTrans" cxnId="{CAEA9BF2-029E-4699-8FF0-928728C5F045}">
      <dgm:prSet/>
      <dgm:spPr/>
      <dgm:t>
        <a:bodyPr/>
        <a:lstStyle/>
        <a:p>
          <a:endParaRPr lang="en-US"/>
        </a:p>
      </dgm:t>
    </dgm:pt>
    <dgm:pt modelId="{DC8D7488-B9E1-4D17-84F9-05448280B7E3}" type="sibTrans" cxnId="{CAEA9BF2-029E-4699-8FF0-928728C5F045}">
      <dgm:prSet/>
      <dgm:spPr/>
      <dgm:t>
        <a:bodyPr/>
        <a:lstStyle/>
        <a:p>
          <a:endParaRPr lang="en-US"/>
        </a:p>
      </dgm:t>
    </dgm:pt>
    <dgm:pt modelId="{902E713D-2113-4EC5-93AF-23045A2B75B6}">
      <dgm:prSet/>
      <dgm:spPr/>
      <dgm:t>
        <a:bodyPr/>
        <a:lstStyle/>
        <a:p>
          <a:r>
            <a:rPr lang="en-US" b="1" i="0"/>
            <a:t>Cross-Training:</a:t>
          </a:r>
          <a:r>
            <a:rPr lang="en-US" b="0" i="0"/>
            <a:t> Team members can be cross-trained to handle various responsibilities, creating a versatile and resilient support structure.</a:t>
          </a:r>
          <a:endParaRPr lang="en-US"/>
        </a:p>
      </dgm:t>
    </dgm:pt>
    <dgm:pt modelId="{D4E2195F-4A59-4ADE-AF06-A0771E5CD283}" type="parTrans" cxnId="{EDA58F7B-FC18-4A5B-9F2C-5147B5BD0A3C}">
      <dgm:prSet/>
      <dgm:spPr/>
      <dgm:t>
        <a:bodyPr/>
        <a:lstStyle/>
        <a:p>
          <a:endParaRPr lang="en-US"/>
        </a:p>
      </dgm:t>
    </dgm:pt>
    <dgm:pt modelId="{2A494948-C364-4997-AA02-19671EF19262}" type="sibTrans" cxnId="{EDA58F7B-FC18-4A5B-9F2C-5147B5BD0A3C}">
      <dgm:prSet/>
      <dgm:spPr/>
      <dgm:t>
        <a:bodyPr/>
        <a:lstStyle/>
        <a:p>
          <a:endParaRPr lang="en-US"/>
        </a:p>
      </dgm:t>
    </dgm:pt>
    <dgm:pt modelId="{E17BB85E-0B8B-4878-9191-A664D043C02D}">
      <dgm:prSet/>
      <dgm:spPr/>
      <dgm:t>
        <a:bodyPr/>
        <a:lstStyle/>
        <a:p>
          <a:r>
            <a:rPr lang="en-US" b="1" i="0"/>
            <a:t>3. Improved Service Levels</a:t>
          </a:r>
          <a:endParaRPr lang="en-US"/>
        </a:p>
      </dgm:t>
    </dgm:pt>
    <dgm:pt modelId="{619F9276-081C-4DF8-92B2-2E59B918055B}" type="parTrans" cxnId="{DA9FF483-CD11-45CC-AB3E-3649015ECD5F}">
      <dgm:prSet/>
      <dgm:spPr/>
      <dgm:t>
        <a:bodyPr/>
        <a:lstStyle/>
        <a:p>
          <a:endParaRPr lang="en-US"/>
        </a:p>
      </dgm:t>
    </dgm:pt>
    <dgm:pt modelId="{4C9FD27F-91D0-4EA9-B727-9D13CE222CBC}" type="sibTrans" cxnId="{DA9FF483-CD11-45CC-AB3E-3649015ECD5F}">
      <dgm:prSet/>
      <dgm:spPr/>
      <dgm:t>
        <a:bodyPr/>
        <a:lstStyle/>
        <a:p>
          <a:endParaRPr lang="en-US"/>
        </a:p>
      </dgm:t>
    </dgm:pt>
    <dgm:pt modelId="{7FBF558F-B2C6-4252-8340-EC51454E71D4}">
      <dgm:prSet/>
      <dgm:spPr/>
      <dgm:t>
        <a:bodyPr/>
        <a:lstStyle/>
        <a:p>
          <a:r>
            <a:rPr lang="en-US" b="1" i="0"/>
            <a:t>Availability and Responsiveness:</a:t>
          </a:r>
          <a:r>
            <a:rPr lang="en-US" b="0" i="0"/>
            <a:t> A team structure ensures continuous availability during business hours, allowing for prompt and effective handling of requests and tasks.</a:t>
          </a:r>
          <a:endParaRPr lang="en-US"/>
        </a:p>
      </dgm:t>
    </dgm:pt>
    <dgm:pt modelId="{7498237F-6A34-4371-BFAE-35CD0CBAA40E}" type="parTrans" cxnId="{E8361418-03AA-478A-B658-91A9E9266A35}">
      <dgm:prSet/>
      <dgm:spPr/>
      <dgm:t>
        <a:bodyPr/>
        <a:lstStyle/>
        <a:p>
          <a:endParaRPr lang="en-US"/>
        </a:p>
      </dgm:t>
    </dgm:pt>
    <dgm:pt modelId="{51ECD468-4309-416E-A257-D759F8853FC1}" type="sibTrans" cxnId="{E8361418-03AA-478A-B658-91A9E9266A35}">
      <dgm:prSet/>
      <dgm:spPr/>
      <dgm:t>
        <a:bodyPr/>
        <a:lstStyle/>
        <a:p>
          <a:endParaRPr lang="en-US"/>
        </a:p>
      </dgm:t>
    </dgm:pt>
    <dgm:pt modelId="{1D016605-7F64-4AA7-B54A-F58F14F639C6}">
      <dgm:prSet/>
      <dgm:spPr/>
      <dgm:t>
        <a:bodyPr/>
        <a:lstStyle/>
        <a:p>
          <a:r>
            <a:rPr lang="en-US" b="1" i="0"/>
            <a:t>Scalability:</a:t>
          </a:r>
          <a:r>
            <a:rPr lang="en-US" b="0" i="0"/>
            <a:t> As our bank grows, the administrative demands will also increase. A team-based approach is scalable, allowing us to add new members without overburdening existing staff.</a:t>
          </a:r>
          <a:endParaRPr lang="en-US"/>
        </a:p>
      </dgm:t>
    </dgm:pt>
    <dgm:pt modelId="{1A8AF3E1-FA26-4A44-8C5C-460462A3DCDC}" type="parTrans" cxnId="{8C95C379-0F42-4D98-87ED-2050AFAA9763}">
      <dgm:prSet/>
      <dgm:spPr/>
      <dgm:t>
        <a:bodyPr/>
        <a:lstStyle/>
        <a:p>
          <a:endParaRPr lang="en-US"/>
        </a:p>
      </dgm:t>
    </dgm:pt>
    <dgm:pt modelId="{E43725B8-D1EB-41C8-BD77-8139F91F777B}" type="sibTrans" cxnId="{8C95C379-0F42-4D98-87ED-2050AFAA9763}">
      <dgm:prSet/>
      <dgm:spPr/>
      <dgm:t>
        <a:bodyPr/>
        <a:lstStyle/>
        <a:p>
          <a:endParaRPr lang="en-US"/>
        </a:p>
      </dgm:t>
    </dgm:pt>
    <dgm:pt modelId="{FA016873-5257-41B1-9B20-6D3188747721}">
      <dgm:prSet/>
      <dgm:spPr/>
      <dgm:t>
        <a:bodyPr/>
        <a:lstStyle/>
        <a:p>
          <a:r>
            <a:rPr lang="en-US" b="1" i="0"/>
            <a:t>4. Risk Mitigation</a:t>
          </a:r>
          <a:endParaRPr lang="en-US"/>
        </a:p>
      </dgm:t>
    </dgm:pt>
    <dgm:pt modelId="{FD5B9B82-562A-4EAF-A38F-E89C93634FE9}" type="parTrans" cxnId="{E15C6D25-2374-472A-8DD4-0E97BCE33611}">
      <dgm:prSet/>
      <dgm:spPr/>
      <dgm:t>
        <a:bodyPr/>
        <a:lstStyle/>
        <a:p>
          <a:endParaRPr lang="en-US"/>
        </a:p>
      </dgm:t>
    </dgm:pt>
    <dgm:pt modelId="{C7723EB2-12B6-47FF-BD2C-BEED009C72D0}" type="sibTrans" cxnId="{E15C6D25-2374-472A-8DD4-0E97BCE33611}">
      <dgm:prSet/>
      <dgm:spPr/>
      <dgm:t>
        <a:bodyPr/>
        <a:lstStyle/>
        <a:p>
          <a:endParaRPr lang="en-US"/>
        </a:p>
      </dgm:t>
    </dgm:pt>
    <dgm:pt modelId="{CFE798E4-3F91-4D55-839A-D4D625F0556B}">
      <dgm:prSet/>
      <dgm:spPr/>
      <dgm:t>
        <a:bodyPr/>
        <a:lstStyle/>
        <a:p>
          <a:r>
            <a:rPr lang="en-US" b="1" i="0"/>
            <a:t>Continuity:</a:t>
          </a:r>
          <a:r>
            <a:rPr lang="en-US" b="0" i="0"/>
            <a:t> The risk associated with the absence or turnover of a single assistant is mitigated by having multiple team members knowledgeable about critical tasks.</a:t>
          </a:r>
          <a:endParaRPr lang="en-US"/>
        </a:p>
      </dgm:t>
    </dgm:pt>
    <dgm:pt modelId="{2D357F90-AC41-4AC4-9E6F-CAB18D4F69F3}" type="parTrans" cxnId="{5D350127-40F3-4808-8F21-48E87ECEC04B}">
      <dgm:prSet/>
      <dgm:spPr/>
      <dgm:t>
        <a:bodyPr/>
        <a:lstStyle/>
        <a:p>
          <a:endParaRPr lang="en-US"/>
        </a:p>
      </dgm:t>
    </dgm:pt>
    <dgm:pt modelId="{87A52BE9-8E58-4442-A4DF-B3694845BE7A}" type="sibTrans" cxnId="{5D350127-40F3-4808-8F21-48E87ECEC04B}">
      <dgm:prSet/>
      <dgm:spPr/>
      <dgm:t>
        <a:bodyPr/>
        <a:lstStyle/>
        <a:p>
          <a:endParaRPr lang="en-US"/>
        </a:p>
      </dgm:t>
    </dgm:pt>
    <dgm:pt modelId="{108657E8-95BB-4B35-9F45-75912D94B226}">
      <dgm:prSet/>
      <dgm:spPr/>
      <dgm:t>
        <a:bodyPr/>
        <a:lstStyle/>
        <a:p>
          <a:r>
            <a:rPr lang="en-US" b="1" i="0"/>
            <a:t>Redundancy:</a:t>
          </a:r>
          <a:r>
            <a:rPr lang="en-US" b="0" i="0"/>
            <a:t> With redundancy built into the team, we can maintain operational stability even in the face of unexpected challenges.</a:t>
          </a:r>
          <a:endParaRPr lang="en-US"/>
        </a:p>
      </dgm:t>
    </dgm:pt>
    <dgm:pt modelId="{50F7662A-351D-4E1A-99CB-18298F872A56}" type="parTrans" cxnId="{69C21329-0C55-4F2C-B31F-56DCF2FF142D}">
      <dgm:prSet/>
      <dgm:spPr/>
      <dgm:t>
        <a:bodyPr/>
        <a:lstStyle/>
        <a:p>
          <a:endParaRPr lang="en-US"/>
        </a:p>
      </dgm:t>
    </dgm:pt>
    <dgm:pt modelId="{D1F7FDE6-9F8A-4418-BFF1-CA2C3F9C18A2}" type="sibTrans" cxnId="{69C21329-0C55-4F2C-B31F-56DCF2FF142D}">
      <dgm:prSet/>
      <dgm:spPr/>
      <dgm:t>
        <a:bodyPr/>
        <a:lstStyle/>
        <a:p>
          <a:endParaRPr lang="en-US"/>
        </a:p>
      </dgm:t>
    </dgm:pt>
    <dgm:pt modelId="{F1AFAA67-363A-4D0B-A06E-60231D7A7E53}">
      <dgm:prSet/>
      <dgm:spPr/>
      <dgm:t>
        <a:bodyPr/>
        <a:lstStyle/>
        <a:p>
          <a:r>
            <a:rPr lang="en-US" b="1" i="0"/>
            <a:t>2. Enhanced Strategic Support</a:t>
          </a:r>
          <a:endParaRPr lang="en-US"/>
        </a:p>
      </dgm:t>
    </dgm:pt>
    <dgm:pt modelId="{EEE2425B-50C6-44F4-BB8D-1BC8AD9648DF}" type="parTrans" cxnId="{101A3AA8-C54E-4696-ACF3-EFD8F63F1B81}">
      <dgm:prSet/>
      <dgm:spPr/>
      <dgm:t>
        <a:bodyPr/>
        <a:lstStyle/>
        <a:p>
          <a:endParaRPr lang="en-US"/>
        </a:p>
      </dgm:t>
    </dgm:pt>
    <dgm:pt modelId="{FD8D0683-C81D-4C0A-8229-8B20E1BFCE73}" type="sibTrans" cxnId="{101A3AA8-C54E-4696-ACF3-EFD8F63F1B81}">
      <dgm:prSet/>
      <dgm:spPr/>
      <dgm:t>
        <a:bodyPr/>
        <a:lstStyle/>
        <a:p>
          <a:endParaRPr lang="en-US"/>
        </a:p>
      </dgm:t>
    </dgm:pt>
    <dgm:pt modelId="{3C284E81-2702-4B12-916D-DA55B5BF8C58}">
      <dgm:prSet/>
      <dgm:spPr/>
      <dgm:t>
        <a:bodyPr/>
        <a:lstStyle/>
        <a:p>
          <a:r>
            <a:rPr lang="en-US" b="1" i="0"/>
            <a:t>Project Management:</a:t>
          </a:r>
          <a:r>
            <a:rPr lang="en-US" b="0" i="0"/>
            <a:t> A team can manage complex projects more effectively, ensuring alignment with our strategic goals and enhancing project outcomes.</a:t>
          </a:r>
          <a:endParaRPr lang="en-US"/>
        </a:p>
      </dgm:t>
    </dgm:pt>
    <dgm:pt modelId="{6CB089DE-D4DE-4562-A295-C2DCFD147BD9}" type="parTrans" cxnId="{FD7E1C8D-A62D-43FE-8F66-824FC62378D8}">
      <dgm:prSet/>
      <dgm:spPr/>
      <dgm:t>
        <a:bodyPr/>
        <a:lstStyle/>
        <a:p>
          <a:endParaRPr lang="en-US"/>
        </a:p>
      </dgm:t>
    </dgm:pt>
    <dgm:pt modelId="{99F3E3EA-5A37-42ED-AE1B-D85AA389EB0C}" type="sibTrans" cxnId="{FD7E1C8D-A62D-43FE-8F66-824FC62378D8}">
      <dgm:prSet/>
      <dgm:spPr/>
      <dgm:t>
        <a:bodyPr/>
        <a:lstStyle/>
        <a:p>
          <a:endParaRPr lang="en-US"/>
        </a:p>
      </dgm:t>
    </dgm:pt>
    <dgm:pt modelId="{99445759-5BD1-487D-9361-4D7F734014C4}">
      <dgm:prSet/>
      <dgm:spPr/>
      <dgm:t>
        <a:bodyPr/>
        <a:lstStyle/>
        <a:p>
          <a:r>
            <a:rPr lang="en-US" b="1" i="0"/>
            <a:t>Comprehensive Coverage:</a:t>
          </a:r>
          <a:r>
            <a:rPr lang="en-US" b="0" i="0"/>
            <a:t> Administrative support will extend beyond the executive level to all departments, fostering integrated and cohesive support across the organization.</a:t>
          </a:r>
          <a:endParaRPr lang="en-US"/>
        </a:p>
      </dgm:t>
    </dgm:pt>
    <dgm:pt modelId="{AB8052BF-0655-44D5-B219-901D9B826387}" type="parTrans" cxnId="{625AEFBC-BE7B-4628-ABEF-D81AC2EF82D1}">
      <dgm:prSet/>
      <dgm:spPr/>
      <dgm:t>
        <a:bodyPr/>
        <a:lstStyle/>
        <a:p>
          <a:endParaRPr lang="en-US"/>
        </a:p>
      </dgm:t>
    </dgm:pt>
    <dgm:pt modelId="{6B0E1FD7-BAF5-4D3B-9945-959524555FBE}" type="sibTrans" cxnId="{625AEFBC-BE7B-4628-ABEF-D81AC2EF82D1}">
      <dgm:prSet/>
      <dgm:spPr/>
      <dgm:t>
        <a:bodyPr/>
        <a:lstStyle/>
        <a:p>
          <a:endParaRPr lang="en-US"/>
        </a:p>
      </dgm:t>
    </dgm:pt>
    <dgm:pt modelId="{46A01DD1-4542-4515-98D8-BA85A08C2DA6}">
      <dgm:prSet/>
      <dgm:spPr/>
      <dgm:t>
        <a:bodyPr/>
        <a:lstStyle/>
        <a:p>
          <a:r>
            <a:rPr lang="en-US" b="1" i="0"/>
            <a:t>6. Employee Well-being and Morale</a:t>
          </a:r>
          <a:endParaRPr lang="en-US"/>
        </a:p>
      </dgm:t>
    </dgm:pt>
    <dgm:pt modelId="{6676FA78-2329-4FEF-BE63-670670C4BA15}" type="parTrans" cxnId="{DC85F8E2-B2B4-4464-9A01-DC492DA89097}">
      <dgm:prSet/>
      <dgm:spPr/>
      <dgm:t>
        <a:bodyPr/>
        <a:lstStyle/>
        <a:p>
          <a:endParaRPr lang="en-US"/>
        </a:p>
      </dgm:t>
    </dgm:pt>
    <dgm:pt modelId="{23AFC472-BF13-4FB6-BFA6-C709620C898A}" type="sibTrans" cxnId="{DC85F8E2-B2B4-4464-9A01-DC492DA89097}">
      <dgm:prSet/>
      <dgm:spPr/>
      <dgm:t>
        <a:bodyPr/>
        <a:lstStyle/>
        <a:p>
          <a:endParaRPr lang="en-US"/>
        </a:p>
      </dgm:t>
    </dgm:pt>
    <dgm:pt modelId="{38210A1F-0D93-4741-9736-A2EDCDCF2409}">
      <dgm:prSet/>
      <dgm:spPr/>
      <dgm:t>
        <a:bodyPr/>
        <a:lstStyle/>
        <a:p>
          <a:r>
            <a:rPr lang="en-US" b="1" i="0"/>
            <a:t>Workload Management:</a:t>
          </a:r>
          <a:r>
            <a:rPr lang="en-US" b="0" i="0"/>
            <a:t> Distributing tasks among a team helps prevent burnout and maintain a healthy work-life balance for all members.</a:t>
          </a:r>
          <a:endParaRPr lang="en-US"/>
        </a:p>
      </dgm:t>
    </dgm:pt>
    <dgm:pt modelId="{84F04100-0DBD-4388-96C3-00B6B621EC4B}" type="parTrans" cxnId="{BCAD39D1-B1FC-40F1-93D3-7C9E0D4F956A}">
      <dgm:prSet/>
      <dgm:spPr/>
      <dgm:t>
        <a:bodyPr/>
        <a:lstStyle/>
        <a:p>
          <a:endParaRPr lang="en-US"/>
        </a:p>
      </dgm:t>
    </dgm:pt>
    <dgm:pt modelId="{4D39118F-29E8-42E8-8CBA-247B9EB7521D}" type="sibTrans" cxnId="{BCAD39D1-B1FC-40F1-93D3-7C9E0D4F956A}">
      <dgm:prSet/>
      <dgm:spPr/>
      <dgm:t>
        <a:bodyPr/>
        <a:lstStyle/>
        <a:p>
          <a:endParaRPr lang="en-US"/>
        </a:p>
      </dgm:t>
    </dgm:pt>
    <dgm:pt modelId="{52467D21-22E9-4AA2-B919-0B1EEFD3541C}">
      <dgm:prSet/>
      <dgm:spPr/>
      <dgm:t>
        <a:bodyPr/>
        <a:lstStyle/>
        <a:p>
          <a:r>
            <a:rPr lang="en-US" b="1" i="0"/>
            <a:t>Career Development:</a:t>
          </a:r>
          <a:r>
            <a:rPr lang="en-US" b="0" i="0"/>
            <a:t> A team environment offers opportunities for professional growth, skill development, and career advancement, contributing to higher job satisfaction and retention.</a:t>
          </a:r>
          <a:endParaRPr lang="en-US"/>
        </a:p>
      </dgm:t>
    </dgm:pt>
    <dgm:pt modelId="{35C96835-6FD6-4C9F-BBA3-EC97FAC8727F}" type="parTrans" cxnId="{3CC46FF0-CA01-485E-859B-C7A0875BCF70}">
      <dgm:prSet/>
      <dgm:spPr/>
      <dgm:t>
        <a:bodyPr/>
        <a:lstStyle/>
        <a:p>
          <a:endParaRPr lang="en-US"/>
        </a:p>
      </dgm:t>
    </dgm:pt>
    <dgm:pt modelId="{A1EB6315-1212-4F18-A72B-AA936C2A8979}" type="sibTrans" cxnId="{3CC46FF0-CA01-485E-859B-C7A0875BCF70}">
      <dgm:prSet/>
      <dgm:spPr/>
      <dgm:t>
        <a:bodyPr/>
        <a:lstStyle/>
        <a:p>
          <a:endParaRPr lang="en-US"/>
        </a:p>
      </dgm:t>
    </dgm:pt>
    <dgm:pt modelId="{088B70C0-C118-4C16-ABC1-D9C1E022B28D}" type="pres">
      <dgm:prSet presAssocID="{BA4E8981-4DB7-418C-877E-EA4052E1A6D4}" presName="Name0" presStyleCnt="0">
        <dgm:presLayoutVars>
          <dgm:dir/>
          <dgm:animLvl val="lvl"/>
          <dgm:resizeHandles val="exact"/>
        </dgm:presLayoutVars>
      </dgm:prSet>
      <dgm:spPr/>
    </dgm:pt>
    <dgm:pt modelId="{D6BF2617-CDC8-4FE4-8316-4CE2A26924B1}" type="pres">
      <dgm:prSet presAssocID="{F61A29FA-A6DE-48C0-9BC2-D803AD9F4CA3}" presName="composite" presStyleCnt="0"/>
      <dgm:spPr/>
    </dgm:pt>
    <dgm:pt modelId="{45F39301-F3A1-42C4-AB4C-801266D4F983}" type="pres">
      <dgm:prSet presAssocID="{F61A29FA-A6DE-48C0-9BC2-D803AD9F4CA3}" presName="parTx" presStyleLbl="alignNode1" presStyleIdx="0" presStyleCnt="6">
        <dgm:presLayoutVars>
          <dgm:chMax val="0"/>
          <dgm:chPref val="0"/>
          <dgm:bulletEnabled val="1"/>
        </dgm:presLayoutVars>
      </dgm:prSet>
      <dgm:spPr/>
    </dgm:pt>
    <dgm:pt modelId="{9E9B31DD-7C6C-4602-963F-345CE88D5299}" type="pres">
      <dgm:prSet presAssocID="{F61A29FA-A6DE-48C0-9BC2-D803AD9F4CA3}" presName="desTx" presStyleLbl="alignAccFollowNode1" presStyleIdx="0" presStyleCnt="6">
        <dgm:presLayoutVars>
          <dgm:bulletEnabled val="1"/>
        </dgm:presLayoutVars>
      </dgm:prSet>
      <dgm:spPr/>
    </dgm:pt>
    <dgm:pt modelId="{B39BA289-BD11-4582-AA13-1CBEA66F5240}" type="pres">
      <dgm:prSet presAssocID="{A9B4D7EA-205E-4711-B0E9-A9FE7336AC4A}" presName="space" presStyleCnt="0"/>
      <dgm:spPr/>
    </dgm:pt>
    <dgm:pt modelId="{EF6FA585-B7F4-432C-A2E0-468BB3405C1C}" type="pres">
      <dgm:prSet presAssocID="{F1AFAA67-363A-4D0B-A06E-60231D7A7E53}" presName="composite" presStyleCnt="0"/>
      <dgm:spPr/>
    </dgm:pt>
    <dgm:pt modelId="{B44A4150-74FB-4BBF-BA8E-0FB228AD3740}" type="pres">
      <dgm:prSet presAssocID="{F1AFAA67-363A-4D0B-A06E-60231D7A7E53}" presName="parTx" presStyleLbl="alignNode1" presStyleIdx="1" presStyleCnt="6">
        <dgm:presLayoutVars>
          <dgm:chMax val="0"/>
          <dgm:chPref val="0"/>
          <dgm:bulletEnabled val="1"/>
        </dgm:presLayoutVars>
      </dgm:prSet>
      <dgm:spPr/>
    </dgm:pt>
    <dgm:pt modelId="{58658560-5E5E-4C0A-806F-86A47CA9AD59}" type="pres">
      <dgm:prSet presAssocID="{F1AFAA67-363A-4D0B-A06E-60231D7A7E53}" presName="desTx" presStyleLbl="alignAccFollowNode1" presStyleIdx="1" presStyleCnt="6">
        <dgm:presLayoutVars>
          <dgm:bulletEnabled val="1"/>
        </dgm:presLayoutVars>
      </dgm:prSet>
      <dgm:spPr/>
    </dgm:pt>
    <dgm:pt modelId="{921F69F8-CB39-4E26-8241-ECE44BDE1887}" type="pres">
      <dgm:prSet presAssocID="{FD8D0683-C81D-4C0A-8229-8B20E1BFCE73}" presName="space" presStyleCnt="0"/>
      <dgm:spPr/>
    </dgm:pt>
    <dgm:pt modelId="{BE9959AE-6A5E-448A-9886-1C730A025A62}" type="pres">
      <dgm:prSet presAssocID="{E17BB85E-0B8B-4878-9191-A664D043C02D}" presName="composite" presStyleCnt="0"/>
      <dgm:spPr/>
    </dgm:pt>
    <dgm:pt modelId="{0588CB14-DED8-4B6B-A7E7-71CE2ACBC0CA}" type="pres">
      <dgm:prSet presAssocID="{E17BB85E-0B8B-4878-9191-A664D043C02D}" presName="parTx" presStyleLbl="alignNode1" presStyleIdx="2" presStyleCnt="6">
        <dgm:presLayoutVars>
          <dgm:chMax val="0"/>
          <dgm:chPref val="0"/>
          <dgm:bulletEnabled val="1"/>
        </dgm:presLayoutVars>
      </dgm:prSet>
      <dgm:spPr/>
    </dgm:pt>
    <dgm:pt modelId="{1BD15E4B-03A4-4A77-834B-EDDDE3C1446A}" type="pres">
      <dgm:prSet presAssocID="{E17BB85E-0B8B-4878-9191-A664D043C02D}" presName="desTx" presStyleLbl="alignAccFollowNode1" presStyleIdx="2" presStyleCnt="6">
        <dgm:presLayoutVars>
          <dgm:bulletEnabled val="1"/>
        </dgm:presLayoutVars>
      </dgm:prSet>
      <dgm:spPr/>
    </dgm:pt>
    <dgm:pt modelId="{2416E1EC-C436-4F4E-8FDA-7680A7F1E182}" type="pres">
      <dgm:prSet presAssocID="{4C9FD27F-91D0-4EA9-B727-9D13CE222CBC}" presName="space" presStyleCnt="0"/>
      <dgm:spPr/>
    </dgm:pt>
    <dgm:pt modelId="{9353AB0A-F2E2-4069-BBD1-E01884345784}" type="pres">
      <dgm:prSet presAssocID="{FA016873-5257-41B1-9B20-6D3188747721}" presName="composite" presStyleCnt="0"/>
      <dgm:spPr/>
    </dgm:pt>
    <dgm:pt modelId="{BF8C3C84-F8E0-4A8B-A8C3-C4769804F882}" type="pres">
      <dgm:prSet presAssocID="{FA016873-5257-41B1-9B20-6D3188747721}" presName="parTx" presStyleLbl="alignNode1" presStyleIdx="3" presStyleCnt="6">
        <dgm:presLayoutVars>
          <dgm:chMax val="0"/>
          <dgm:chPref val="0"/>
          <dgm:bulletEnabled val="1"/>
        </dgm:presLayoutVars>
      </dgm:prSet>
      <dgm:spPr/>
    </dgm:pt>
    <dgm:pt modelId="{0EE9297E-38DC-4658-898C-3FB04055F297}" type="pres">
      <dgm:prSet presAssocID="{FA016873-5257-41B1-9B20-6D3188747721}" presName="desTx" presStyleLbl="alignAccFollowNode1" presStyleIdx="3" presStyleCnt="6">
        <dgm:presLayoutVars>
          <dgm:bulletEnabled val="1"/>
        </dgm:presLayoutVars>
      </dgm:prSet>
      <dgm:spPr/>
    </dgm:pt>
    <dgm:pt modelId="{2ACD7693-7469-4DDD-8451-1E4493CA883E}" type="pres">
      <dgm:prSet presAssocID="{C7723EB2-12B6-47FF-BD2C-BEED009C72D0}" presName="space" presStyleCnt="0"/>
      <dgm:spPr/>
    </dgm:pt>
    <dgm:pt modelId="{B920D22F-C5D0-4803-A1DE-EA1A4DCC9EF9}" type="pres">
      <dgm:prSet presAssocID="{BB039D08-3051-4C88-BD44-30A16510737E}" presName="composite" presStyleCnt="0"/>
      <dgm:spPr/>
    </dgm:pt>
    <dgm:pt modelId="{0F1B2E8E-387D-408C-B7ED-0B9A83B493FB}" type="pres">
      <dgm:prSet presAssocID="{BB039D08-3051-4C88-BD44-30A16510737E}" presName="parTx" presStyleLbl="alignNode1" presStyleIdx="4" presStyleCnt="6">
        <dgm:presLayoutVars>
          <dgm:chMax val="0"/>
          <dgm:chPref val="0"/>
          <dgm:bulletEnabled val="1"/>
        </dgm:presLayoutVars>
      </dgm:prSet>
      <dgm:spPr/>
    </dgm:pt>
    <dgm:pt modelId="{EF7CC791-281E-41B4-9AA5-B35386E4B0ED}" type="pres">
      <dgm:prSet presAssocID="{BB039D08-3051-4C88-BD44-30A16510737E}" presName="desTx" presStyleLbl="alignAccFollowNode1" presStyleIdx="4" presStyleCnt="6">
        <dgm:presLayoutVars>
          <dgm:bulletEnabled val="1"/>
        </dgm:presLayoutVars>
      </dgm:prSet>
      <dgm:spPr/>
    </dgm:pt>
    <dgm:pt modelId="{9630A1B0-FFC9-4685-A2FF-A442A92A60F0}" type="pres">
      <dgm:prSet presAssocID="{D17B02D0-8131-45FB-8366-C3C3E99EBD93}" presName="space" presStyleCnt="0"/>
      <dgm:spPr/>
    </dgm:pt>
    <dgm:pt modelId="{5F271DF1-C53E-4B8E-964C-88C9BBD55E69}" type="pres">
      <dgm:prSet presAssocID="{46A01DD1-4542-4515-98D8-BA85A08C2DA6}" presName="composite" presStyleCnt="0"/>
      <dgm:spPr/>
    </dgm:pt>
    <dgm:pt modelId="{0E7167CB-B98F-4B69-A1CB-371C98955295}" type="pres">
      <dgm:prSet presAssocID="{46A01DD1-4542-4515-98D8-BA85A08C2DA6}" presName="parTx" presStyleLbl="alignNode1" presStyleIdx="5" presStyleCnt="6">
        <dgm:presLayoutVars>
          <dgm:chMax val="0"/>
          <dgm:chPref val="0"/>
          <dgm:bulletEnabled val="1"/>
        </dgm:presLayoutVars>
      </dgm:prSet>
      <dgm:spPr/>
    </dgm:pt>
    <dgm:pt modelId="{0FD95912-BB30-46E4-B944-5BF1855B0888}" type="pres">
      <dgm:prSet presAssocID="{46A01DD1-4542-4515-98D8-BA85A08C2DA6}" presName="desTx" presStyleLbl="alignAccFollowNode1" presStyleIdx="5" presStyleCnt="6">
        <dgm:presLayoutVars>
          <dgm:bulletEnabled val="1"/>
        </dgm:presLayoutVars>
      </dgm:prSet>
      <dgm:spPr/>
    </dgm:pt>
  </dgm:ptLst>
  <dgm:cxnLst>
    <dgm:cxn modelId="{0A43E100-01D2-4F80-BA2B-52F5D6D5ACD3}" type="presOf" srcId="{46A01DD1-4542-4515-98D8-BA85A08C2DA6}" destId="{0E7167CB-B98F-4B69-A1CB-371C98955295}" srcOrd="0" destOrd="0" presId="urn:microsoft.com/office/officeart/2005/8/layout/hList1"/>
    <dgm:cxn modelId="{E8361418-03AA-478A-B658-91A9E9266A35}" srcId="{E17BB85E-0B8B-4878-9191-A664D043C02D}" destId="{7FBF558F-B2C6-4252-8340-EC51454E71D4}" srcOrd="0" destOrd="0" parTransId="{7498237F-6A34-4371-BFAE-35CD0CBAA40E}" sibTransId="{51ECD468-4309-416E-A257-D759F8853FC1}"/>
    <dgm:cxn modelId="{7377A91A-5341-46A5-976E-17CB0C6AB491}" type="presOf" srcId="{902E713D-2113-4EC5-93AF-23045A2B75B6}" destId="{EF7CC791-281E-41B4-9AA5-B35386E4B0ED}" srcOrd="0" destOrd="1" presId="urn:microsoft.com/office/officeart/2005/8/layout/hList1"/>
    <dgm:cxn modelId="{A94D8120-BA00-43D6-A5CF-A82737012FB1}" type="presOf" srcId="{108657E8-95BB-4B35-9F45-75912D94B226}" destId="{0EE9297E-38DC-4658-898C-3FB04055F297}" srcOrd="0" destOrd="1" presId="urn:microsoft.com/office/officeart/2005/8/layout/hList1"/>
    <dgm:cxn modelId="{230C7424-DD98-4408-A257-E4541E0767E3}" type="presOf" srcId="{E17BB85E-0B8B-4878-9191-A664D043C02D}" destId="{0588CB14-DED8-4B6B-A7E7-71CE2ACBC0CA}" srcOrd="0" destOrd="0" presId="urn:microsoft.com/office/officeart/2005/8/layout/hList1"/>
    <dgm:cxn modelId="{E15C6D25-2374-472A-8DD4-0E97BCE33611}" srcId="{BA4E8981-4DB7-418C-877E-EA4052E1A6D4}" destId="{FA016873-5257-41B1-9B20-6D3188747721}" srcOrd="3" destOrd="0" parTransId="{FD5B9B82-562A-4EAF-A38F-E89C93634FE9}" sibTransId="{C7723EB2-12B6-47FF-BD2C-BEED009C72D0}"/>
    <dgm:cxn modelId="{0715AA25-2779-401B-B774-983360BBE141}" srcId="{BA4E8981-4DB7-418C-877E-EA4052E1A6D4}" destId="{F61A29FA-A6DE-48C0-9BC2-D803AD9F4CA3}" srcOrd="0" destOrd="0" parTransId="{F5F3B918-E7DB-45BB-8779-BDBCFDD88569}" sibTransId="{A9B4D7EA-205E-4711-B0E9-A9FE7336AC4A}"/>
    <dgm:cxn modelId="{5D350127-40F3-4808-8F21-48E87ECEC04B}" srcId="{FA016873-5257-41B1-9B20-6D3188747721}" destId="{CFE798E4-3F91-4D55-839A-D4D625F0556B}" srcOrd="0" destOrd="0" parTransId="{2D357F90-AC41-4AC4-9E6F-CAB18D4F69F3}" sibTransId="{87A52BE9-8E58-4442-A4DF-B3694845BE7A}"/>
    <dgm:cxn modelId="{69C21329-0C55-4F2C-B31F-56DCF2FF142D}" srcId="{FA016873-5257-41B1-9B20-6D3188747721}" destId="{108657E8-95BB-4B35-9F45-75912D94B226}" srcOrd="1" destOrd="0" parTransId="{50F7662A-351D-4E1A-99CB-18298F872A56}" sibTransId="{D1F7FDE6-9F8A-4418-BFF1-CA2C3F9C18A2}"/>
    <dgm:cxn modelId="{D0FFE738-8808-4D83-A0DC-EDF5E86C8E18}" type="presOf" srcId="{F61A29FA-A6DE-48C0-9BC2-D803AD9F4CA3}" destId="{45F39301-F3A1-42C4-AB4C-801266D4F983}" srcOrd="0" destOrd="0" presId="urn:microsoft.com/office/officeart/2005/8/layout/hList1"/>
    <dgm:cxn modelId="{25E5404E-7E1E-44AD-AA86-B6D793B69C05}" srcId="{BA4E8981-4DB7-418C-877E-EA4052E1A6D4}" destId="{BB039D08-3051-4C88-BD44-30A16510737E}" srcOrd="4" destOrd="0" parTransId="{F6DC1515-DE30-4CA5-8791-2A7DCBAAD50E}" sibTransId="{D17B02D0-8131-45FB-8366-C3C3E99EBD93}"/>
    <dgm:cxn modelId="{80E21857-5570-4359-8ED4-77ED204B2C4B}" type="presOf" srcId="{38210A1F-0D93-4741-9736-A2EDCDCF2409}" destId="{0FD95912-BB30-46E4-B944-5BF1855B0888}" srcOrd="0" destOrd="0" presId="urn:microsoft.com/office/officeart/2005/8/layout/hList1"/>
    <dgm:cxn modelId="{2D2E9069-7691-426E-BC5F-46C81B2E04D6}" type="presOf" srcId="{BB039D08-3051-4C88-BD44-30A16510737E}" destId="{0F1B2E8E-387D-408C-B7ED-0B9A83B493FB}" srcOrd="0" destOrd="0" presId="urn:microsoft.com/office/officeart/2005/8/layout/hList1"/>
    <dgm:cxn modelId="{8C95C379-0F42-4D98-87ED-2050AFAA9763}" srcId="{E17BB85E-0B8B-4878-9191-A664D043C02D}" destId="{1D016605-7F64-4AA7-B54A-F58F14F639C6}" srcOrd="1" destOrd="0" parTransId="{1A8AF3E1-FA26-4A44-8C5C-460462A3DCDC}" sibTransId="{E43725B8-D1EB-41C8-BD77-8139F91F777B}"/>
    <dgm:cxn modelId="{EDA58F7B-FC18-4A5B-9F2C-5147B5BD0A3C}" srcId="{BB039D08-3051-4C88-BD44-30A16510737E}" destId="{902E713D-2113-4EC5-93AF-23045A2B75B6}" srcOrd="1" destOrd="0" parTransId="{D4E2195F-4A59-4ADE-AF06-A0771E5CD283}" sibTransId="{2A494948-C364-4997-AA02-19671EF19262}"/>
    <dgm:cxn modelId="{319FD57C-7CAC-47E0-8338-AEEC20C092F7}" type="presOf" srcId="{BA4E8981-4DB7-418C-877E-EA4052E1A6D4}" destId="{088B70C0-C118-4C16-ABC1-D9C1E022B28D}" srcOrd="0" destOrd="0" presId="urn:microsoft.com/office/officeart/2005/8/layout/hList1"/>
    <dgm:cxn modelId="{4D3CFC7C-891A-4068-9140-A50FF97CB3BC}" type="presOf" srcId="{FA016873-5257-41B1-9B20-6D3188747721}" destId="{BF8C3C84-F8E0-4A8B-A8C3-C4769804F882}" srcOrd="0" destOrd="0" presId="urn:microsoft.com/office/officeart/2005/8/layout/hList1"/>
    <dgm:cxn modelId="{1DEB1283-DBFD-41FF-BEDA-20DD0A2AC064}" srcId="{F61A29FA-A6DE-48C0-9BC2-D803AD9F4CA3}" destId="{EC6E2B93-391A-480B-A0E9-4148F6F0311C}" srcOrd="0" destOrd="0" parTransId="{C02CD79C-F6B3-4EB1-9D31-93DED7E54D63}" sibTransId="{2F5AD287-7C2B-4119-8FF0-50A0D2656D5F}"/>
    <dgm:cxn modelId="{DA9FF483-CD11-45CC-AB3E-3649015ECD5F}" srcId="{BA4E8981-4DB7-418C-877E-EA4052E1A6D4}" destId="{E17BB85E-0B8B-4878-9191-A664D043C02D}" srcOrd="2" destOrd="0" parTransId="{619F9276-081C-4DF8-92B2-2E59B918055B}" sibTransId="{4C9FD27F-91D0-4EA9-B727-9D13CE222CBC}"/>
    <dgm:cxn modelId="{C6F33089-5BE3-47A8-BAF4-B94F954438EF}" type="presOf" srcId="{52467D21-22E9-4AA2-B919-0B1EEFD3541C}" destId="{0FD95912-BB30-46E4-B944-5BF1855B0888}" srcOrd="0" destOrd="1" presId="urn:microsoft.com/office/officeart/2005/8/layout/hList1"/>
    <dgm:cxn modelId="{FD7E1C8D-A62D-43FE-8F66-824FC62378D8}" srcId="{F1AFAA67-363A-4D0B-A06E-60231D7A7E53}" destId="{3C284E81-2702-4B12-916D-DA55B5BF8C58}" srcOrd="0" destOrd="0" parTransId="{6CB089DE-D4DE-4562-A295-C2DCFD147BD9}" sibTransId="{99F3E3EA-5A37-42ED-AE1B-D85AA389EB0C}"/>
    <dgm:cxn modelId="{346C7793-CDE4-4E72-8E78-AF03306112E0}" type="presOf" srcId="{1D016605-7F64-4AA7-B54A-F58F14F639C6}" destId="{1BD15E4B-03A4-4A77-834B-EDDDE3C1446A}" srcOrd="0" destOrd="1" presId="urn:microsoft.com/office/officeart/2005/8/layout/hList1"/>
    <dgm:cxn modelId="{BD545D97-7321-4A01-8255-1C3C8BFF8076}" type="presOf" srcId="{F1AFAA67-363A-4D0B-A06E-60231D7A7E53}" destId="{B44A4150-74FB-4BBF-BA8E-0FB228AD3740}" srcOrd="0" destOrd="0" presId="urn:microsoft.com/office/officeart/2005/8/layout/hList1"/>
    <dgm:cxn modelId="{89BCBC99-9FFF-4A9C-A36D-CE8EE4B920B8}" type="presOf" srcId="{7FBF558F-B2C6-4252-8340-EC51454E71D4}" destId="{1BD15E4B-03A4-4A77-834B-EDDDE3C1446A}" srcOrd="0" destOrd="0" presId="urn:microsoft.com/office/officeart/2005/8/layout/hList1"/>
    <dgm:cxn modelId="{B773609C-F79C-4349-B9CC-661BC6CB8D38}" type="presOf" srcId="{3C284E81-2702-4B12-916D-DA55B5BF8C58}" destId="{58658560-5E5E-4C0A-806F-86A47CA9AD59}" srcOrd="0" destOrd="0" presId="urn:microsoft.com/office/officeart/2005/8/layout/hList1"/>
    <dgm:cxn modelId="{A2536D9F-072F-4D04-8707-4EE96D751D8D}" type="presOf" srcId="{99445759-5BD1-487D-9361-4D7F734014C4}" destId="{58658560-5E5E-4C0A-806F-86A47CA9AD59}" srcOrd="0" destOrd="1" presId="urn:microsoft.com/office/officeart/2005/8/layout/hList1"/>
    <dgm:cxn modelId="{7875F59F-116F-43C8-9932-E13823B3919E}" type="presOf" srcId="{EC6E2B93-391A-480B-A0E9-4148F6F0311C}" destId="{9E9B31DD-7C6C-4602-963F-345CE88D5299}" srcOrd="0" destOrd="0" presId="urn:microsoft.com/office/officeart/2005/8/layout/hList1"/>
    <dgm:cxn modelId="{101A3AA8-C54E-4696-ACF3-EFD8F63F1B81}" srcId="{BA4E8981-4DB7-418C-877E-EA4052E1A6D4}" destId="{F1AFAA67-363A-4D0B-A06E-60231D7A7E53}" srcOrd="1" destOrd="0" parTransId="{EEE2425B-50C6-44F4-BB8D-1BC8AD9648DF}" sibTransId="{FD8D0683-C81D-4C0A-8229-8B20E1BFCE73}"/>
    <dgm:cxn modelId="{BDE0CBAB-F5E6-4CB9-9745-ED3D1F69F38C}" type="presOf" srcId="{A5645F34-8E9F-4381-9241-12829F79495F}" destId="{9E9B31DD-7C6C-4602-963F-345CE88D5299}" srcOrd="0" destOrd="1" presId="urn:microsoft.com/office/officeart/2005/8/layout/hList1"/>
    <dgm:cxn modelId="{625AEFBC-BE7B-4628-ABEF-D81AC2EF82D1}" srcId="{F1AFAA67-363A-4D0B-A06E-60231D7A7E53}" destId="{99445759-5BD1-487D-9361-4D7F734014C4}" srcOrd="1" destOrd="0" parTransId="{AB8052BF-0655-44D5-B219-901D9B826387}" sibTransId="{6B0E1FD7-BAF5-4D3B-9945-959524555FBE}"/>
    <dgm:cxn modelId="{BFE80DCD-43AE-4C00-843C-7602BE04589A}" srcId="{F61A29FA-A6DE-48C0-9BC2-D803AD9F4CA3}" destId="{A5645F34-8E9F-4381-9241-12829F79495F}" srcOrd="1" destOrd="0" parTransId="{77C606B6-BA1D-4A47-A7DA-8B29C77C4E98}" sibTransId="{E698C50B-CE63-44DB-8C87-31090CBD75CA}"/>
    <dgm:cxn modelId="{BCAD39D1-B1FC-40F1-93D3-7C9E0D4F956A}" srcId="{46A01DD1-4542-4515-98D8-BA85A08C2DA6}" destId="{38210A1F-0D93-4741-9736-A2EDCDCF2409}" srcOrd="0" destOrd="0" parTransId="{84F04100-0DBD-4388-96C3-00B6B621EC4B}" sibTransId="{4D39118F-29E8-42E8-8CBA-247B9EB7521D}"/>
    <dgm:cxn modelId="{DC85F8E2-B2B4-4464-9A01-DC492DA89097}" srcId="{BA4E8981-4DB7-418C-877E-EA4052E1A6D4}" destId="{46A01DD1-4542-4515-98D8-BA85A08C2DA6}" srcOrd="5" destOrd="0" parTransId="{6676FA78-2329-4FEF-BE63-670670C4BA15}" sibTransId="{23AFC472-BF13-4FB6-BFA6-C709620C898A}"/>
    <dgm:cxn modelId="{83A4ABEE-7912-4D8C-AE21-9FD305680F7A}" type="presOf" srcId="{CFE798E4-3F91-4D55-839A-D4D625F0556B}" destId="{0EE9297E-38DC-4658-898C-3FB04055F297}" srcOrd="0" destOrd="0" presId="urn:microsoft.com/office/officeart/2005/8/layout/hList1"/>
    <dgm:cxn modelId="{3CC46FF0-CA01-485E-859B-C7A0875BCF70}" srcId="{46A01DD1-4542-4515-98D8-BA85A08C2DA6}" destId="{52467D21-22E9-4AA2-B919-0B1EEFD3541C}" srcOrd="1" destOrd="0" parTransId="{35C96835-6FD6-4C9F-BBA3-EC97FAC8727F}" sibTransId="{A1EB6315-1212-4F18-A72B-AA936C2A8979}"/>
    <dgm:cxn modelId="{CAEA9BF2-029E-4699-8FF0-928728C5F045}" srcId="{BB039D08-3051-4C88-BD44-30A16510737E}" destId="{F5141C5A-B1CA-4FD8-8F37-0E07F35DFBD7}" srcOrd="0" destOrd="0" parTransId="{0FD0C0F1-E057-4A45-9302-83F7FD853A28}" sibTransId="{DC8D7488-B9E1-4D17-84F9-05448280B7E3}"/>
    <dgm:cxn modelId="{94A9D7FE-758C-4668-A2EE-592023CA1325}" type="presOf" srcId="{F5141C5A-B1CA-4FD8-8F37-0E07F35DFBD7}" destId="{EF7CC791-281E-41B4-9AA5-B35386E4B0ED}" srcOrd="0" destOrd="0" presId="urn:microsoft.com/office/officeart/2005/8/layout/hList1"/>
    <dgm:cxn modelId="{19DBAFEE-585E-43B2-BCB0-69FB1349FB61}" type="presParOf" srcId="{088B70C0-C118-4C16-ABC1-D9C1E022B28D}" destId="{D6BF2617-CDC8-4FE4-8316-4CE2A26924B1}" srcOrd="0" destOrd="0" presId="urn:microsoft.com/office/officeart/2005/8/layout/hList1"/>
    <dgm:cxn modelId="{73F505C5-7751-4D47-8F6B-42F7CF48EA31}" type="presParOf" srcId="{D6BF2617-CDC8-4FE4-8316-4CE2A26924B1}" destId="{45F39301-F3A1-42C4-AB4C-801266D4F983}" srcOrd="0" destOrd="0" presId="urn:microsoft.com/office/officeart/2005/8/layout/hList1"/>
    <dgm:cxn modelId="{EBF120CD-FCFA-4A79-81B9-AA58E9A75C12}" type="presParOf" srcId="{D6BF2617-CDC8-4FE4-8316-4CE2A26924B1}" destId="{9E9B31DD-7C6C-4602-963F-345CE88D5299}" srcOrd="1" destOrd="0" presId="urn:microsoft.com/office/officeart/2005/8/layout/hList1"/>
    <dgm:cxn modelId="{1B73C0FC-842E-42CB-9F26-FC9D1D03CCC0}" type="presParOf" srcId="{088B70C0-C118-4C16-ABC1-D9C1E022B28D}" destId="{B39BA289-BD11-4582-AA13-1CBEA66F5240}" srcOrd="1" destOrd="0" presId="urn:microsoft.com/office/officeart/2005/8/layout/hList1"/>
    <dgm:cxn modelId="{C2644A9E-DB10-4480-9068-0EFD45516EF2}" type="presParOf" srcId="{088B70C0-C118-4C16-ABC1-D9C1E022B28D}" destId="{EF6FA585-B7F4-432C-A2E0-468BB3405C1C}" srcOrd="2" destOrd="0" presId="urn:microsoft.com/office/officeart/2005/8/layout/hList1"/>
    <dgm:cxn modelId="{329EF1D1-89E8-4774-B5AF-2A8F9C1B1DD7}" type="presParOf" srcId="{EF6FA585-B7F4-432C-A2E0-468BB3405C1C}" destId="{B44A4150-74FB-4BBF-BA8E-0FB228AD3740}" srcOrd="0" destOrd="0" presId="urn:microsoft.com/office/officeart/2005/8/layout/hList1"/>
    <dgm:cxn modelId="{FE3E9F19-1993-4828-8691-7FA92D95395A}" type="presParOf" srcId="{EF6FA585-B7F4-432C-A2E0-468BB3405C1C}" destId="{58658560-5E5E-4C0A-806F-86A47CA9AD59}" srcOrd="1" destOrd="0" presId="urn:microsoft.com/office/officeart/2005/8/layout/hList1"/>
    <dgm:cxn modelId="{3503E905-CC98-4383-9D13-DFB174396C4F}" type="presParOf" srcId="{088B70C0-C118-4C16-ABC1-D9C1E022B28D}" destId="{921F69F8-CB39-4E26-8241-ECE44BDE1887}" srcOrd="3" destOrd="0" presId="urn:microsoft.com/office/officeart/2005/8/layout/hList1"/>
    <dgm:cxn modelId="{8AEA344A-4CF1-4E0F-A1DD-8BC9FA046856}" type="presParOf" srcId="{088B70C0-C118-4C16-ABC1-D9C1E022B28D}" destId="{BE9959AE-6A5E-448A-9886-1C730A025A62}" srcOrd="4" destOrd="0" presId="urn:microsoft.com/office/officeart/2005/8/layout/hList1"/>
    <dgm:cxn modelId="{2DE4D222-92AA-4BE9-AD1C-55F1DB4C6CDA}" type="presParOf" srcId="{BE9959AE-6A5E-448A-9886-1C730A025A62}" destId="{0588CB14-DED8-4B6B-A7E7-71CE2ACBC0CA}" srcOrd="0" destOrd="0" presId="urn:microsoft.com/office/officeart/2005/8/layout/hList1"/>
    <dgm:cxn modelId="{5B9B8C5D-DE13-4504-803D-EE68F3CDBED2}" type="presParOf" srcId="{BE9959AE-6A5E-448A-9886-1C730A025A62}" destId="{1BD15E4B-03A4-4A77-834B-EDDDE3C1446A}" srcOrd="1" destOrd="0" presId="urn:microsoft.com/office/officeart/2005/8/layout/hList1"/>
    <dgm:cxn modelId="{1F64BBA6-4CA0-47A4-A8A0-138DB5892F21}" type="presParOf" srcId="{088B70C0-C118-4C16-ABC1-D9C1E022B28D}" destId="{2416E1EC-C436-4F4E-8FDA-7680A7F1E182}" srcOrd="5" destOrd="0" presId="urn:microsoft.com/office/officeart/2005/8/layout/hList1"/>
    <dgm:cxn modelId="{CC9BDA46-C438-474F-A7EE-FE3417C12D0B}" type="presParOf" srcId="{088B70C0-C118-4C16-ABC1-D9C1E022B28D}" destId="{9353AB0A-F2E2-4069-BBD1-E01884345784}" srcOrd="6" destOrd="0" presId="urn:microsoft.com/office/officeart/2005/8/layout/hList1"/>
    <dgm:cxn modelId="{1DCA168E-D993-45DD-9643-92781DEB4404}" type="presParOf" srcId="{9353AB0A-F2E2-4069-BBD1-E01884345784}" destId="{BF8C3C84-F8E0-4A8B-A8C3-C4769804F882}" srcOrd="0" destOrd="0" presId="urn:microsoft.com/office/officeart/2005/8/layout/hList1"/>
    <dgm:cxn modelId="{44E3992A-F848-4110-9A37-57F1227C5CA9}" type="presParOf" srcId="{9353AB0A-F2E2-4069-BBD1-E01884345784}" destId="{0EE9297E-38DC-4658-898C-3FB04055F297}" srcOrd="1" destOrd="0" presId="urn:microsoft.com/office/officeart/2005/8/layout/hList1"/>
    <dgm:cxn modelId="{E67D9559-3F2F-415F-B761-F955DC0156AD}" type="presParOf" srcId="{088B70C0-C118-4C16-ABC1-D9C1E022B28D}" destId="{2ACD7693-7469-4DDD-8451-1E4493CA883E}" srcOrd="7" destOrd="0" presId="urn:microsoft.com/office/officeart/2005/8/layout/hList1"/>
    <dgm:cxn modelId="{89F53BD0-07FD-4058-81DE-01EAF0669317}" type="presParOf" srcId="{088B70C0-C118-4C16-ABC1-D9C1E022B28D}" destId="{B920D22F-C5D0-4803-A1DE-EA1A4DCC9EF9}" srcOrd="8" destOrd="0" presId="urn:microsoft.com/office/officeart/2005/8/layout/hList1"/>
    <dgm:cxn modelId="{4CAAF98F-FD8C-4D5A-BDED-C79B8BED1517}" type="presParOf" srcId="{B920D22F-C5D0-4803-A1DE-EA1A4DCC9EF9}" destId="{0F1B2E8E-387D-408C-B7ED-0B9A83B493FB}" srcOrd="0" destOrd="0" presId="urn:microsoft.com/office/officeart/2005/8/layout/hList1"/>
    <dgm:cxn modelId="{FA56DE0D-5C4E-4553-8611-8CFD96D7779F}" type="presParOf" srcId="{B920D22F-C5D0-4803-A1DE-EA1A4DCC9EF9}" destId="{EF7CC791-281E-41B4-9AA5-B35386E4B0ED}" srcOrd="1" destOrd="0" presId="urn:microsoft.com/office/officeart/2005/8/layout/hList1"/>
    <dgm:cxn modelId="{F4EBDA24-BB40-463C-B036-30E10FAC2952}" type="presParOf" srcId="{088B70C0-C118-4C16-ABC1-D9C1E022B28D}" destId="{9630A1B0-FFC9-4685-A2FF-A442A92A60F0}" srcOrd="9" destOrd="0" presId="urn:microsoft.com/office/officeart/2005/8/layout/hList1"/>
    <dgm:cxn modelId="{D67A2A30-AE41-4EE7-BED1-3DBF578203B7}" type="presParOf" srcId="{088B70C0-C118-4C16-ABC1-D9C1E022B28D}" destId="{5F271DF1-C53E-4B8E-964C-88C9BBD55E69}" srcOrd="10" destOrd="0" presId="urn:microsoft.com/office/officeart/2005/8/layout/hList1"/>
    <dgm:cxn modelId="{2530E370-C452-4AFE-B432-0D494B0095CC}" type="presParOf" srcId="{5F271DF1-C53E-4B8E-964C-88C9BBD55E69}" destId="{0E7167CB-B98F-4B69-A1CB-371C98955295}" srcOrd="0" destOrd="0" presId="urn:microsoft.com/office/officeart/2005/8/layout/hList1"/>
    <dgm:cxn modelId="{4A355857-CE73-4D2C-BD8C-88104D6C43AF}" type="presParOf" srcId="{5F271DF1-C53E-4B8E-964C-88C9BBD55E69}" destId="{0FD95912-BB30-46E4-B944-5BF1855B08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A25055-C09D-4427-99CA-48CE43F5365B}"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58770BBD-E9AA-458C-B329-02CD3A70B5BC}">
      <dgm:prSet custT="1"/>
      <dgm:spPr/>
      <dgm:t>
        <a:bodyPr/>
        <a:lstStyle/>
        <a:p>
          <a:r>
            <a:rPr lang="en-US" sz="4800"/>
            <a:t> </a:t>
          </a:r>
          <a:r>
            <a:rPr lang="en-US" sz="4800" b="0"/>
            <a:t>Centralized Administrative Support </a:t>
          </a:r>
          <a:r>
            <a:rPr lang="en-US" sz="4800"/>
            <a:t>can offer several benefits, including:</a:t>
          </a:r>
        </a:p>
      </dgm:t>
    </dgm:pt>
    <dgm:pt modelId="{09F5BCF7-7E9E-4A38-9074-48DB650064AB}" type="parTrans" cxnId="{CF808F34-5482-4034-9FD5-F024B7107297}">
      <dgm:prSet/>
      <dgm:spPr/>
      <dgm:t>
        <a:bodyPr/>
        <a:lstStyle/>
        <a:p>
          <a:endParaRPr lang="en-US"/>
        </a:p>
      </dgm:t>
    </dgm:pt>
    <dgm:pt modelId="{B16E1CB0-A1EE-44C8-AFF6-284449E544B4}" type="sibTrans" cxnId="{CF808F34-5482-4034-9FD5-F024B7107297}">
      <dgm:prSet/>
      <dgm:spPr/>
      <dgm:t>
        <a:bodyPr/>
        <a:lstStyle/>
        <a:p>
          <a:endParaRPr lang="en-US"/>
        </a:p>
      </dgm:t>
    </dgm:pt>
    <dgm:pt modelId="{1EA1A439-F48E-49CF-ACA8-8BF11013746E}">
      <dgm:prSet/>
      <dgm:spPr/>
      <dgm:t>
        <a:bodyPr/>
        <a:lstStyle/>
        <a:p>
          <a:r>
            <a:rPr lang="en-US" u="sng"/>
            <a:t>Enhanced Efficiency</a:t>
          </a:r>
          <a:r>
            <a:rPr lang="en-US"/>
            <a:t>: By working as a team, administrative assistants can share information, resources, and materials quickly and effectively, leading to expedited and cost-effective operations.</a:t>
          </a:r>
        </a:p>
      </dgm:t>
    </dgm:pt>
    <dgm:pt modelId="{CDAF3331-2115-487B-A6A4-FAB08AE53D87}" type="parTrans" cxnId="{E11EF6F8-7D85-4979-940D-C3AB78516387}">
      <dgm:prSet/>
      <dgm:spPr/>
      <dgm:t>
        <a:bodyPr/>
        <a:lstStyle/>
        <a:p>
          <a:endParaRPr lang="en-US"/>
        </a:p>
      </dgm:t>
    </dgm:pt>
    <dgm:pt modelId="{6F3B0066-A3F8-44D5-9F44-80981AE0897D}" type="sibTrans" cxnId="{E11EF6F8-7D85-4979-940D-C3AB78516387}">
      <dgm:prSet/>
      <dgm:spPr/>
      <dgm:t>
        <a:bodyPr/>
        <a:lstStyle/>
        <a:p>
          <a:endParaRPr lang="en-US"/>
        </a:p>
      </dgm:t>
    </dgm:pt>
    <dgm:pt modelId="{DA98CDD7-0148-457B-9F9F-74C0A1AAD496}">
      <dgm:prSet/>
      <dgm:spPr/>
      <dgm:t>
        <a:bodyPr/>
        <a:lstStyle/>
        <a:p>
          <a:r>
            <a:rPr lang="en-US" u="sng"/>
            <a:t>Talent Management</a:t>
          </a:r>
          <a:r>
            <a:rPr lang="en-US"/>
            <a:t>: It allows for better utilization of each admin's skill set, ensuring high-quality support and a unified approach to achieving departmental and company goals.</a:t>
          </a:r>
        </a:p>
      </dgm:t>
    </dgm:pt>
    <dgm:pt modelId="{E0BE7DFE-11A1-4AB2-9316-D68425267008}" type="parTrans" cxnId="{2D8A331D-8809-40E0-8121-664C2A9B16E7}">
      <dgm:prSet/>
      <dgm:spPr/>
      <dgm:t>
        <a:bodyPr/>
        <a:lstStyle/>
        <a:p>
          <a:endParaRPr lang="en-US"/>
        </a:p>
      </dgm:t>
    </dgm:pt>
    <dgm:pt modelId="{4FF38E89-A810-40CC-85FF-13D401C21750}" type="sibTrans" cxnId="{2D8A331D-8809-40E0-8121-664C2A9B16E7}">
      <dgm:prSet/>
      <dgm:spPr/>
      <dgm:t>
        <a:bodyPr/>
        <a:lstStyle/>
        <a:p>
          <a:endParaRPr lang="en-US"/>
        </a:p>
      </dgm:t>
    </dgm:pt>
    <dgm:pt modelId="{E9FEEE2D-C024-4D49-A58A-C520C876DBA7}">
      <dgm:prSet/>
      <dgm:spPr/>
      <dgm:t>
        <a:bodyPr/>
        <a:lstStyle/>
        <a:p>
          <a:r>
            <a:rPr lang="en-US" u="sng"/>
            <a:t>Strategic Growth</a:t>
          </a:r>
          <a:r>
            <a:rPr lang="en-US"/>
            <a:t>: The administrative team should focus on continuous learning and skill enhancement including staying updated on the latest technology and automating routine tasks and adopting best practices for workflow management.</a:t>
          </a:r>
        </a:p>
      </dgm:t>
    </dgm:pt>
    <dgm:pt modelId="{F6EFC6BE-5483-436B-B0EC-8E8DB45933E2}" type="parTrans" cxnId="{C6A73397-3E69-4E93-9BBD-C06D6CAC8B66}">
      <dgm:prSet/>
      <dgm:spPr/>
      <dgm:t>
        <a:bodyPr/>
        <a:lstStyle/>
        <a:p>
          <a:endParaRPr lang="en-US"/>
        </a:p>
      </dgm:t>
    </dgm:pt>
    <dgm:pt modelId="{43018301-2B9C-48FE-B2DC-FC7FF27302D8}" type="sibTrans" cxnId="{C6A73397-3E69-4E93-9BBD-C06D6CAC8B66}">
      <dgm:prSet/>
      <dgm:spPr/>
      <dgm:t>
        <a:bodyPr/>
        <a:lstStyle/>
        <a:p>
          <a:endParaRPr lang="en-US"/>
        </a:p>
      </dgm:t>
    </dgm:pt>
    <dgm:pt modelId="{E045AB8E-D7DE-4018-9B19-E4CF66BBED33}" type="pres">
      <dgm:prSet presAssocID="{90A25055-C09D-4427-99CA-48CE43F5365B}" presName="Name0" presStyleCnt="0">
        <dgm:presLayoutVars>
          <dgm:chPref val="1"/>
          <dgm:dir/>
          <dgm:animOne val="branch"/>
          <dgm:animLvl val="lvl"/>
          <dgm:resizeHandles/>
        </dgm:presLayoutVars>
      </dgm:prSet>
      <dgm:spPr/>
    </dgm:pt>
    <dgm:pt modelId="{884D6866-5FEB-41AE-AC04-1264419B441E}" type="pres">
      <dgm:prSet presAssocID="{58770BBD-E9AA-458C-B329-02CD3A70B5BC}" presName="vertOne" presStyleCnt="0"/>
      <dgm:spPr/>
    </dgm:pt>
    <dgm:pt modelId="{FAAC715C-1A8A-4372-898E-1EBD6A1FE98B}" type="pres">
      <dgm:prSet presAssocID="{58770BBD-E9AA-458C-B329-02CD3A70B5BC}" presName="txOne" presStyleLbl="node0" presStyleIdx="0" presStyleCnt="1" custScaleY="93939">
        <dgm:presLayoutVars>
          <dgm:chPref val="3"/>
        </dgm:presLayoutVars>
      </dgm:prSet>
      <dgm:spPr/>
    </dgm:pt>
    <dgm:pt modelId="{82EA2ECE-193F-47D8-BFA6-A1C1FD4E3BFD}" type="pres">
      <dgm:prSet presAssocID="{58770BBD-E9AA-458C-B329-02CD3A70B5BC}" presName="parTransOne" presStyleCnt="0"/>
      <dgm:spPr/>
    </dgm:pt>
    <dgm:pt modelId="{6CD2C2AB-7037-4CE2-9E8C-5A65E930F3EF}" type="pres">
      <dgm:prSet presAssocID="{58770BBD-E9AA-458C-B329-02CD3A70B5BC}" presName="horzOne" presStyleCnt="0"/>
      <dgm:spPr/>
    </dgm:pt>
    <dgm:pt modelId="{E03F9EF0-9069-4A8C-AF56-B60DC2AAE6B0}" type="pres">
      <dgm:prSet presAssocID="{1EA1A439-F48E-49CF-ACA8-8BF11013746E}" presName="vertTwo" presStyleCnt="0"/>
      <dgm:spPr/>
    </dgm:pt>
    <dgm:pt modelId="{C74800EA-559D-4C52-BAC0-0A8F8AF84268}" type="pres">
      <dgm:prSet presAssocID="{1EA1A439-F48E-49CF-ACA8-8BF11013746E}" presName="txTwo" presStyleLbl="node2" presStyleIdx="0" presStyleCnt="3">
        <dgm:presLayoutVars>
          <dgm:chPref val="3"/>
        </dgm:presLayoutVars>
      </dgm:prSet>
      <dgm:spPr/>
    </dgm:pt>
    <dgm:pt modelId="{34F3E960-CC76-4909-8D1E-2673F4E20400}" type="pres">
      <dgm:prSet presAssocID="{1EA1A439-F48E-49CF-ACA8-8BF11013746E}" presName="horzTwo" presStyleCnt="0"/>
      <dgm:spPr/>
    </dgm:pt>
    <dgm:pt modelId="{C9C50001-98D5-464A-BDB7-64EB0BF9C7B6}" type="pres">
      <dgm:prSet presAssocID="{6F3B0066-A3F8-44D5-9F44-80981AE0897D}" presName="sibSpaceTwo" presStyleCnt="0"/>
      <dgm:spPr/>
    </dgm:pt>
    <dgm:pt modelId="{46E08492-C206-4C67-850F-28AF18417D7D}" type="pres">
      <dgm:prSet presAssocID="{E9FEEE2D-C024-4D49-A58A-C520C876DBA7}" presName="vertTwo" presStyleCnt="0"/>
      <dgm:spPr/>
    </dgm:pt>
    <dgm:pt modelId="{C9EA20A0-EF4E-442A-B696-C912A9446AA6}" type="pres">
      <dgm:prSet presAssocID="{E9FEEE2D-C024-4D49-A58A-C520C876DBA7}" presName="txTwo" presStyleLbl="node2" presStyleIdx="1" presStyleCnt="3">
        <dgm:presLayoutVars>
          <dgm:chPref val="3"/>
        </dgm:presLayoutVars>
      </dgm:prSet>
      <dgm:spPr/>
    </dgm:pt>
    <dgm:pt modelId="{7E13ADFD-F274-48D3-B05D-6CF57840191F}" type="pres">
      <dgm:prSet presAssocID="{E9FEEE2D-C024-4D49-A58A-C520C876DBA7}" presName="horzTwo" presStyleCnt="0"/>
      <dgm:spPr/>
    </dgm:pt>
    <dgm:pt modelId="{CE729679-834C-40BB-90C5-2B2AE5159819}" type="pres">
      <dgm:prSet presAssocID="{43018301-2B9C-48FE-B2DC-FC7FF27302D8}" presName="sibSpaceTwo" presStyleCnt="0"/>
      <dgm:spPr/>
    </dgm:pt>
    <dgm:pt modelId="{1085CFC5-9998-4DDE-926A-9222DD937DE5}" type="pres">
      <dgm:prSet presAssocID="{DA98CDD7-0148-457B-9F9F-74C0A1AAD496}" presName="vertTwo" presStyleCnt="0"/>
      <dgm:spPr/>
    </dgm:pt>
    <dgm:pt modelId="{2C27E7F4-A463-475D-9269-12AF1717F09E}" type="pres">
      <dgm:prSet presAssocID="{DA98CDD7-0148-457B-9F9F-74C0A1AAD496}" presName="txTwo" presStyleLbl="node2" presStyleIdx="2" presStyleCnt="3">
        <dgm:presLayoutVars>
          <dgm:chPref val="3"/>
        </dgm:presLayoutVars>
      </dgm:prSet>
      <dgm:spPr/>
    </dgm:pt>
    <dgm:pt modelId="{A7BDBA6C-EB59-4B48-A1BE-4A37C323A0DD}" type="pres">
      <dgm:prSet presAssocID="{DA98CDD7-0148-457B-9F9F-74C0A1AAD496}" presName="horzTwo" presStyleCnt="0"/>
      <dgm:spPr/>
    </dgm:pt>
  </dgm:ptLst>
  <dgm:cxnLst>
    <dgm:cxn modelId="{D5537C10-DB16-45D9-9F18-5113CC2AC8E2}" type="presOf" srcId="{58770BBD-E9AA-458C-B329-02CD3A70B5BC}" destId="{FAAC715C-1A8A-4372-898E-1EBD6A1FE98B}" srcOrd="0" destOrd="0" presId="urn:microsoft.com/office/officeart/2005/8/layout/hierarchy4"/>
    <dgm:cxn modelId="{2D8A331D-8809-40E0-8121-664C2A9B16E7}" srcId="{58770BBD-E9AA-458C-B329-02CD3A70B5BC}" destId="{DA98CDD7-0148-457B-9F9F-74C0A1AAD496}" srcOrd="2" destOrd="0" parTransId="{E0BE7DFE-11A1-4AB2-9316-D68425267008}" sibTransId="{4FF38E89-A810-40CC-85FF-13D401C21750}"/>
    <dgm:cxn modelId="{CF808F34-5482-4034-9FD5-F024B7107297}" srcId="{90A25055-C09D-4427-99CA-48CE43F5365B}" destId="{58770BBD-E9AA-458C-B329-02CD3A70B5BC}" srcOrd="0" destOrd="0" parTransId="{09F5BCF7-7E9E-4A38-9074-48DB650064AB}" sibTransId="{B16E1CB0-A1EE-44C8-AFF6-284449E544B4}"/>
    <dgm:cxn modelId="{22BC163D-146D-44FE-89A5-D73A579D574B}" type="presOf" srcId="{90A25055-C09D-4427-99CA-48CE43F5365B}" destId="{E045AB8E-D7DE-4018-9B19-E4CF66BBED33}" srcOrd="0" destOrd="0" presId="urn:microsoft.com/office/officeart/2005/8/layout/hierarchy4"/>
    <dgm:cxn modelId="{D935636E-0611-4363-9D4E-0BB19DCE84F5}" type="presOf" srcId="{E9FEEE2D-C024-4D49-A58A-C520C876DBA7}" destId="{C9EA20A0-EF4E-442A-B696-C912A9446AA6}" srcOrd="0" destOrd="0" presId="urn:microsoft.com/office/officeart/2005/8/layout/hierarchy4"/>
    <dgm:cxn modelId="{C6A73397-3E69-4E93-9BBD-C06D6CAC8B66}" srcId="{58770BBD-E9AA-458C-B329-02CD3A70B5BC}" destId="{E9FEEE2D-C024-4D49-A58A-C520C876DBA7}" srcOrd="1" destOrd="0" parTransId="{F6EFC6BE-5483-436B-B0EC-8E8DB45933E2}" sibTransId="{43018301-2B9C-48FE-B2DC-FC7FF27302D8}"/>
    <dgm:cxn modelId="{9619DAB8-78A3-4E64-8C9A-505AAB0E1094}" type="presOf" srcId="{1EA1A439-F48E-49CF-ACA8-8BF11013746E}" destId="{C74800EA-559D-4C52-BAC0-0A8F8AF84268}" srcOrd="0" destOrd="0" presId="urn:microsoft.com/office/officeart/2005/8/layout/hierarchy4"/>
    <dgm:cxn modelId="{9D3833D0-8E30-4456-9407-30CD7828F871}" type="presOf" srcId="{DA98CDD7-0148-457B-9F9F-74C0A1AAD496}" destId="{2C27E7F4-A463-475D-9269-12AF1717F09E}" srcOrd="0" destOrd="0" presId="urn:microsoft.com/office/officeart/2005/8/layout/hierarchy4"/>
    <dgm:cxn modelId="{E11EF6F8-7D85-4979-940D-C3AB78516387}" srcId="{58770BBD-E9AA-458C-B329-02CD3A70B5BC}" destId="{1EA1A439-F48E-49CF-ACA8-8BF11013746E}" srcOrd="0" destOrd="0" parTransId="{CDAF3331-2115-487B-A6A4-FAB08AE53D87}" sibTransId="{6F3B0066-A3F8-44D5-9F44-80981AE0897D}"/>
    <dgm:cxn modelId="{24A2A0A7-E14B-4AEB-97B6-83BAB6B7362B}" type="presParOf" srcId="{E045AB8E-D7DE-4018-9B19-E4CF66BBED33}" destId="{884D6866-5FEB-41AE-AC04-1264419B441E}" srcOrd="0" destOrd="0" presId="urn:microsoft.com/office/officeart/2005/8/layout/hierarchy4"/>
    <dgm:cxn modelId="{32813E0B-951C-45CB-9535-D07D448BC1C2}" type="presParOf" srcId="{884D6866-5FEB-41AE-AC04-1264419B441E}" destId="{FAAC715C-1A8A-4372-898E-1EBD6A1FE98B}" srcOrd="0" destOrd="0" presId="urn:microsoft.com/office/officeart/2005/8/layout/hierarchy4"/>
    <dgm:cxn modelId="{611341E4-3AB9-4270-ABFB-B0E945ABB9AB}" type="presParOf" srcId="{884D6866-5FEB-41AE-AC04-1264419B441E}" destId="{82EA2ECE-193F-47D8-BFA6-A1C1FD4E3BFD}" srcOrd="1" destOrd="0" presId="urn:microsoft.com/office/officeart/2005/8/layout/hierarchy4"/>
    <dgm:cxn modelId="{3A10317D-79E6-41ED-9B66-3D48C90F25E8}" type="presParOf" srcId="{884D6866-5FEB-41AE-AC04-1264419B441E}" destId="{6CD2C2AB-7037-4CE2-9E8C-5A65E930F3EF}" srcOrd="2" destOrd="0" presId="urn:microsoft.com/office/officeart/2005/8/layout/hierarchy4"/>
    <dgm:cxn modelId="{DBFF647F-5B3C-40D3-8E60-B73FB375B891}" type="presParOf" srcId="{6CD2C2AB-7037-4CE2-9E8C-5A65E930F3EF}" destId="{E03F9EF0-9069-4A8C-AF56-B60DC2AAE6B0}" srcOrd="0" destOrd="0" presId="urn:microsoft.com/office/officeart/2005/8/layout/hierarchy4"/>
    <dgm:cxn modelId="{6FDE47CD-80C1-44C0-8606-62D821573633}" type="presParOf" srcId="{E03F9EF0-9069-4A8C-AF56-B60DC2AAE6B0}" destId="{C74800EA-559D-4C52-BAC0-0A8F8AF84268}" srcOrd="0" destOrd="0" presId="urn:microsoft.com/office/officeart/2005/8/layout/hierarchy4"/>
    <dgm:cxn modelId="{7D834FB5-C9A1-4F36-B61E-76FDA66B5575}" type="presParOf" srcId="{E03F9EF0-9069-4A8C-AF56-B60DC2AAE6B0}" destId="{34F3E960-CC76-4909-8D1E-2673F4E20400}" srcOrd="1" destOrd="0" presId="urn:microsoft.com/office/officeart/2005/8/layout/hierarchy4"/>
    <dgm:cxn modelId="{4D4E2096-843F-4BD7-ABEA-205BE707BFA2}" type="presParOf" srcId="{6CD2C2AB-7037-4CE2-9E8C-5A65E930F3EF}" destId="{C9C50001-98D5-464A-BDB7-64EB0BF9C7B6}" srcOrd="1" destOrd="0" presId="urn:microsoft.com/office/officeart/2005/8/layout/hierarchy4"/>
    <dgm:cxn modelId="{5578AB00-B358-4A70-87B7-F73239C07CB1}" type="presParOf" srcId="{6CD2C2AB-7037-4CE2-9E8C-5A65E930F3EF}" destId="{46E08492-C206-4C67-850F-28AF18417D7D}" srcOrd="2" destOrd="0" presId="urn:microsoft.com/office/officeart/2005/8/layout/hierarchy4"/>
    <dgm:cxn modelId="{F8590351-1B3B-432E-8DC4-E8CFAC03666E}" type="presParOf" srcId="{46E08492-C206-4C67-850F-28AF18417D7D}" destId="{C9EA20A0-EF4E-442A-B696-C912A9446AA6}" srcOrd="0" destOrd="0" presId="urn:microsoft.com/office/officeart/2005/8/layout/hierarchy4"/>
    <dgm:cxn modelId="{BAA6FAC9-77CF-478A-B4CD-BB6EF07EB93D}" type="presParOf" srcId="{46E08492-C206-4C67-850F-28AF18417D7D}" destId="{7E13ADFD-F274-48D3-B05D-6CF57840191F}" srcOrd="1" destOrd="0" presId="urn:microsoft.com/office/officeart/2005/8/layout/hierarchy4"/>
    <dgm:cxn modelId="{261990F3-B0F0-4907-9497-33A4BDC17B0F}" type="presParOf" srcId="{6CD2C2AB-7037-4CE2-9E8C-5A65E930F3EF}" destId="{CE729679-834C-40BB-90C5-2B2AE5159819}" srcOrd="3" destOrd="0" presId="urn:microsoft.com/office/officeart/2005/8/layout/hierarchy4"/>
    <dgm:cxn modelId="{88DEB24C-08B6-42A6-B6D2-62DBAEBA486B}" type="presParOf" srcId="{6CD2C2AB-7037-4CE2-9E8C-5A65E930F3EF}" destId="{1085CFC5-9998-4DDE-926A-9222DD937DE5}" srcOrd="4" destOrd="0" presId="urn:microsoft.com/office/officeart/2005/8/layout/hierarchy4"/>
    <dgm:cxn modelId="{58375A3A-739D-4C8D-948B-277918B7B49A}" type="presParOf" srcId="{1085CFC5-9998-4DDE-926A-9222DD937DE5}" destId="{2C27E7F4-A463-475D-9269-12AF1717F09E}" srcOrd="0" destOrd="0" presId="urn:microsoft.com/office/officeart/2005/8/layout/hierarchy4"/>
    <dgm:cxn modelId="{506AADE5-CBE4-423B-AAD4-197BEFE4C1EF}" type="presParOf" srcId="{1085CFC5-9998-4DDE-926A-9222DD937DE5}" destId="{A7BDBA6C-EB59-4B48-A1BE-4A37C323A0D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6F3AF5-BD28-4295-ABF9-9E7CB4788441}" type="doc">
      <dgm:prSet loTypeId="urn:microsoft.com/office/officeart/2008/layout/NameandTitleOrganizationalChart" loCatId="hierarchy" qsTypeId="urn:microsoft.com/office/officeart/2005/8/quickstyle/simple1" qsCatId="simple" csTypeId="urn:microsoft.com/office/officeart/2005/8/colors/colorful3" csCatId="colorful" phldr="1"/>
      <dgm:spPr/>
      <dgm:t>
        <a:bodyPr/>
        <a:lstStyle/>
        <a:p>
          <a:endParaRPr lang="en-US"/>
        </a:p>
      </dgm:t>
    </dgm:pt>
    <dgm:pt modelId="{68EBF0A2-3CC1-4417-ABA1-71D645EB627C}">
      <dgm:prSet phldrT="[Text]"/>
      <dgm:spPr/>
      <dgm:t>
        <a:bodyPr/>
        <a:lstStyle/>
        <a:p>
          <a:r>
            <a:rPr lang="en-US"/>
            <a:t>Chief Executive Assistant</a:t>
          </a:r>
        </a:p>
      </dgm:t>
    </dgm:pt>
    <dgm:pt modelId="{94A590B7-AF97-4DD8-9F59-F09E7BC548CF}" type="parTrans" cxnId="{F2251C38-BD8C-47C6-A968-F87273A336DD}">
      <dgm:prSet/>
      <dgm:spPr/>
      <dgm:t>
        <a:bodyPr/>
        <a:lstStyle/>
        <a:p>
          <a:endParaRPr lang="en-US"/>
        </a:p>
      </dgm:t>
    </dgm:pt>
    <dgm:pt modelId="{32E1ADC3-DEEA-4D99-ABB8-3A48460AE1E2}" type="sibTrans" cxnId="{F2251C38-BD8C-47C6-A968-F87273A336DD}">
      <dgm:prSet/>
      <dgm:spPr/>
      <dgm:t>
        <a:bodyPr/>
        <a:lstStyle/>
        <a:p>
          <a:r>
            <a:rPr lang="en-US"/>
            <a:t>Supports CEO &amp; Board</a:t>
          </a:r>
        </a:p>
        <a:p>
          <a:r>
            <a:rPr lang="en-US"/>
            <a:t>Manages Admin Team</a:t>
          </a:r>
        </a:p>
      </dgm:t>
    </dgm:pt>
    <dgm:pt modelId="{1F072DEA-43A3-4DED-A478-A85354330993}">
      <dgm:prSet phldrT="[Text]"/>
      <dgm:spPr/>
      <dgm:t>
        <a:bodyPr/>
        <a:lstStyle/>
        <a:p>
          <a:r>
            <a:rPr lang="en-US"/>
            <a:t>Executive Assistant </a:t>
          </a:r>
        </a:p>
      </dgm:t>
    </dgm:pt>
    <dgm:pt modelId="{4408B395-D5A2-4784-93CB-546121302EF7}" type="parTrans" cxnId="{E9BC206B-B9EB-4961-AE82-3C85D008FC52}">
      <dgm:prSet/>
      <dgm:spPr/>
      <dgm:t>
        <a:bodyPr/>
        <a:lstStyle/>
        <a:p>
          <a:endParaRPr lang="en-US"/>
        </a:p>
      </dgm:t>
    </dgm:pt>
    <dgm:pt modelId="{298639E0-2432-40FF-BBEC-C603AA7203DF}" type="sibTrans" cxnId="{E9BC206B-B9EB-4961-AE82-3C85D008FC52}">
      <dgm:prSet/>
      <dgm:spPr/>
      <dgm:t>
        <a:bodyPr/>
        <a:lstStyle/>
        <a:p>
          <a:r>
            <a:rPr lang="en-US"/>
            <a:t>Supports Executive Leadership</a:t>
          </a:r>
        </a:p>
        <a:p>
          <a:r>
            <a:rPr lang="en-US"/>
            <a:t>Repots to CEA</a:t>
          </a:r>
        </a:p>
      </dgm:t>
    </dgm:pt>
    <dgm:pt modelId="{89354A3F-FF8D-462E-8022-977366E6599C}">
      <dgm:prSet phldrT="[Text]"/>
      <dgm:spPr/>
      <dgm:t>
        <a:bodyPr/>
        <a:lstStyle/>
        <a:p>
          <a:r>
            <a:rPr lang="en-US"/>
            <a:t>Executive Assistant</a:t>
          </a:r>
        </a:p>
      </dgm:t>
    </dgm:pt>
    <dgm:pt modelId="{2C0987CB-50C2-474C-8820-C4B1ADBB8370}" type="parTrans" cxnId="{9FB1A4FA-6FC5-40DD-AEA4-B6A68AFF7CC8}">
      <dgm:prSet/>
      <dgm:spPr/>
      <dgm:t>
        <a:bodyPr/>
        <a:lstStyle/>
        <a:p>
          <a:endParaRPr lang="en-US"/>
        </a:p>
      </dgm:t>
    </dgm:pt>
    <dgm:pt modelId="{61CEFCFE-AFED-41B0-A21D-AF6D31774599}" type="sibTrans" cxnId="{9FB1A4FA-6FC5-40DD-AEA4-B6A68AFF7CC8}">
      <dgm:prSet/>
      <dgm:spPr/>
      <dgm:t>
        <a:bodyPr/>
        <a:lstStyle/>
        <a:p>
          <a:r>
            <a:rPr lang="en-US"/>
            <a:t>Supports Sr. Leadership</a:t>
          </a:r>
        </a:p>
        <a:p>
          <a:r>
            <a:rPr lang="en-US"/>
            <a:t>Reports to CEA</a:t>
          </a:r>
        </a:p>
      </dgm:t>
    </dgm:pt>
    <dgm:pt modelId="{53949A6C-2581-407F-8675-E86A32AAEC8B}">
      <dgm:prSet phldrT="[Text]"/>
      <dgm:spPr/>
      <dgm:t>
        <a:bodyPr/>
        <a:lstStyle/>
        <a:p>
          <a:r>
            <a:rPr lang="en-US"/>
            <a:t>Admin Assistant</a:t>
          </a:r>
        </a:p>
      </dgm:t>
    </dgm:pt>
    <dgm:pt modelId="{BC069D96-9D16-4D2B-AF6D-A271315D3A82}" type="parTrans" cxnId="{91BFAB63-1F5C-4E5B-857C-78759D024866}">
      <dgm:prSet/>
      <dgm:spPr/>
      <dgm:t>
        <a:bodyPr/>
        <a:lstStyle/>
        <a:p>
          <a:endParaRPr lang="en-US"/>
        </a:p>
      </dgm:t>
    </dgm:pt>
    <dgm:pt modelId="{CDB16BEA-B572-4988-AC16-02052719DBA8}" type="sibTrans" cxnId="{91BFAB63-1F5C-4E5B-857C-78759D024866}">
      <dgm:prSet/>
      <dgm:spPr/>
      <dgm:t>
        <a:bodyPr/>
        <a:lstStyle/>
        <a:p>
          <a:r>
            <a:rPr lang="en-US"/>
            <a:t>Supports as needed </a:t>
          </a:r>
        </a:p>
        <a:p>
          <a:r>
            <a:rPr lang="en-US"/>
            <a:t>Reports to CEA</a:t>
          </a:r>
        </a:p>
      </dgm:t>
    </dgm:pt>
    <dgm:pt modelId="{68B6D168-EAA2-4D43-A38A-E3682264ED9C}" type="pres">
      <dgm:prSet presAssocID="{1A6F3AF5-BD28-4295-ABF9-9E7CB4788441}" presName="hierChild1" presStyleCnt="0">
        <dgm:presLayoutVars>
          <dgm:orgChart val="1"/>
          <dgm:chPref val="1"/>
          <dgm:dir/>
          <dgm:animOne val="branch"/>
          <dgm:animLvl val="lvl"/>
          <dgm:resizeHandles/>
        </dgm:presLayoutVars>
      </dgm:prSet>
      <dgm:spPr/>
    </dgm:pt>
    <dgm:pt modelId="{7DC375F1-D0FF-408D-B7EE-203A5B260022}" type="pres">
      <dgm:prSet presAssocID="{68EBF0A2-3CC1-4417-ABA1-71D645EB627C}" presName="hierRoot1" presStyleCnt="0">
        <dgm:presLayoutVars>
          <dgm:hierBranch val="init"/>
        </dgm:presLayoutVars>
      </dgm:prSet>
      <dgm:spPr/>
    </dgm:pt>
    <dgm:pt modelId="{E3C1579F-2EB1-4578-A799-CDAA58855FCA}" type="pres">
      <dgm:prSet presAssocID="{68EBF0A2-3CC1-4417-ABA1-71D645EB627C}" presName="rootComposite1" presStyleCnt="0"/>
      <dgm:spPr/>
    </dgm:pt>
    <dgm:pt modelId="{352814E8-29F0-4F8A-ABC3-537C90E5998C}" type="pres">
      <dgm:prSet presAssocID="{68EBF0A2-3CC1-4417-ABA1-71D645EB627C}" presName="rootText1" presStyleLbl="node0" presStyleIdx="0" presStyleCnt="1">
        <dgm:presLayoutVars>
          <dgm:chMax/>
          <dgm:chPref val="3"/>
        </dgm:presLayoutVars>
      </dgm:prSet>
      <dgm:spPr/>
    </dgm:pt>
    <dgm:pt modelId="{A1F53DD6-A269-4E13-9DA8-591F72E31137}" type="pres">
      <dgm:prSet presAssocID="{68EBF0A2-3CC1-4417-ABA1-71D645EB627C}" presName="titleText1" presStyleLbl="fgAcc0" presStyleIdx="0" presStyleCnt="1">
        <dgm:presLayoutVars>
          <dgm:chMax val="0"/>
          <dgm:chPref val="0"/>
        </dgm:presLayoutVars>
      </dgm:prSet>
      <dgm:spPr/>
    </dgm:pt>
    <dgm:pt modelId="{88D3148D-DB6B-4290-9F41-3385A298F545}" type="pres">
      <dgm:prSet presAssocID="{68EBF0A2-3CC1-4417-ABA1-71D645EB627C}" presName="rootConnector1" presStyleLbl="node1" presStyleIdx="0" presStyleCnt="3"/>
      <dgm:spPr/>
    </dgm:pt>
    <dgm:pt modelId="{0E662DF2-9577-4318-B866-324E17596CB7}" type="pres">
      <dgm:prSet presAssocID="{68EBF0A2-3CC1-4417-ABA1-71D645EB627C}" presName="hierChild2" presStyleCnt="0"/>
      <dgm:spPr/>
    </dgm:pt>
    <dgm:pt modelId="{46A388BF-53D4-4DFC-BF71-A413E303E70A}" type="pres">
      <dgm:prSet presAssocID="{4408B395-D5A2-4784-93CB-546121302EF7}" presName="Name37" presStyleLbl="parChTrans1D2" presStyleIdx="0" presStyleCnt="3"/>
      <dgm:spPr/>
    </dgm:pt>
    <dgm:pt modelId="{98FDBCCA-94E9-406D-B634-CA3893E5CBA7}" type="pres">
      <dgm:prSet presAssocID="{1F072DEA-43A3-4DED-A478-A85354330993}" presName="hierRoot2" presStyleCnt="0">
        <dgm:presLayoutVars>
          <dgm:hierBranch val="init"/>
        </dgm:presLayoutVars>
      </dgm:prSet>
      <dgm:spPr/>
    </dgm:pt>
    <dgm:pt modelId="{9F215D9B-F166-4CB3-9F93-272C353E9B5F}" type="pres">
      <dgm:prSet presAssocID="{1F072DEA-43A3-4DED-A478-A85354330993}" presName="rootComposite" presStyleCnt="0"/>
      <dgm:spPr/>
    </dgm:pt>
    <dgm:pt modelId="{8D1C1442-3FDC-4E52-BACA-7001EF3DE994}" type="pres">
      <dgm:prSet presAssocID="{1F072DEA-43A3-4DED-A478-A85354330993}" presName="rootText" presStyleLbl="node1" presStyleIdx="0" presStyleCnt="3">
        <dgm:presLayoutVars>
          <dgm:chMax/>
          <dgm:chPref val="3"/>
        </dgm:presLayoutVars>
      </dgm:prSet>
      <dgm:spPr/>
    </dgm:pt>
    <dgm:pt modelId="{D4954894-9D6E-4A1F-A5DF-147918760D02}" type="pres">
      <dgm:prSet presAssocID="{1F072DEA-43A3-4DED-A478-A85354330993}" presName="titleText2" presStyleLbl="fgAcc1" presStyleIdx="0" presStyleCnt="3">
        <dgm:presLayoutVars>
          <dgm:chMax val="0"/>
          <dgm:chPref val="0"/>
        </dgm:presLayoutVars>
      </dgm:prSet>
      <dgm:spPr/>
    </dgm:pt>
    <dgm:pt modelId="{8FD1EB97-CA70-46F7-9AD2-02741A44AF68}" type="pres">
      <dgm:prSet presAssocID="{1F072DEA-43A3-4DED-A478-A85354330993}" presName="rootConnector" presStyleLbl="node2" presStyleIdx="0" presStyleCnt="0"/>
      <dgm:spPr/>
    </dgm:pt>
    <dgm:pt modelId="{80A6AD8A-C7A0-4CFE-A865-15CF9A9F6F79}" type="pres">
      <dgm:prSet presAssocID="{1F072DEA-43A3-4DED-A478-A85354330993}" presName="hierChild4" presStyleCnt="0"/>
      <dgm:spPr/>
    </dgm:pt>
    <dgm:pt modelId="{AA1162DA-20A9-4666-9A5B-38736283BFA0}" type="pres">
      <dgm:prSet presAssocID="{1F072DEA-43A3-4DED-A478-A85354330993}" presName="hierChild5" presStyleCnt="0"/>
      <dgm:spPr/>
    </dgm:pt>
    <dgm:pt modelId="{E73D9A30-E014-405B-8F62-67FFE683332A}" type="pres">
      <dgm:prSet presAssocID="{2C0987CB-50C2-474C-8820-C4B1ADBB8370}" presName="Name37" presStyleLbl="parChTrans1D2" presStyleIdx="1" presStyleCnt="3"/>
      <dgm:spPr/>
    </dgm:pt>
    <dgm:pt modelId="{E5C6C1FA-5061-4E72-A89F-38E8E11DA62D}" type="pres">
      <dgm:prSet presAssocID="{89354A3F-FF8D-462E-8022-977366E6599C}" presName="hierRoot2" presStyleCnt="0">
        <dgm:presLayoutVars>
          <dgm:hierBranch val="init"/>
        </dgm:presLayoutVars>
      </dgm:prSet>
      <dgm:spPr/>
    </dgm:pt>
    <dgm:pt modelId="{ED7F0D8C-DD7F-4CD0-A32A-76DA5DB9EF13}" type="pres">
      <dgm:prSet presAssocID="{89354A3F-FF8D-462E-8022-977366E6599C}" presName="rootComposite" presStyleCnt="0"/>
      <dgm:spPr/>
    </dgm:pt>
    <dgm:pt modelId="{B6110A8E-9612-495F-B19A-EB68850A2502}" type="pres">
      <dgm:prSet presAssocID="{89354A3F-FF8D-462E-8022-977366E6599C}" presName="rootText" presStyleLbl="node1" presStyleIdx="1" presStyleCnt="3">
        <dgm:presLayoutVars>
          <dgm:chMax/>
          <dgm:chPref val="3"/>
        </dgm:presLayoutVars>
      </dgm:prSet>
      <dgm:spPr/>
    </dgm:pt>
    <dgm:pt modelId="{F0D88D38-4C5A-4894-BBDA-C40F3CB16C6C}" type="pres">
      <dgm:prSet presAssocID="{89354A3F-FF8D-462E-8022-977366E6599C}" presName="titleText2" presStyleLbl="fgAcc1" presStyleIdx="1" presStyleCnt="3">
        <dgm:presLayoutVars>
          <dgm:chMax val="0"/>
          <dgm:chPref val="0"/>
        </dgm:presLayoutVars>
      </dgm:prSet>
      <dgm:spPr/>
    </dgm:pt>
    <dgm:pt modelId="{C74EFC12-D8BE-4B2C-97D1-C605EF24FB59}" type="pres">
      <dgm:prSet presAssocID="{89354A3F-FF8D-462E-8022-977366E6599C}" presName="rootConnector" presStyleLbl="node2" presStyleIdx="0" presStyleCnt="0"/>
      <dgm:spPr/>
    </dgm:pt>
    <dgm:pt modelId="{25B3D121-027B-431C-AEE2-50A02196A276}" type="pres">
      <dgm:prSet presAssocID="{89354A3F-FF8D-462E-8022-977366E6599C}" presName="hierChild4" presStyleCnt="0"/>
      <dgm:spPr/>
    </dgm:pt>
    <dgm:pt modelId="{E320DD9A-9B4F-491E-A546-BDB8237181A5}" type="pres">
      <dgm:prSet presAssocID="{89354A3F-FF8D-462E-8022-977366E6599C}" presName="hierChild5" presStyleCnt="0"/>
      <dgm:spPr/>
    </dgm:pt>
    <dgm:pt modelId="{E638AF80-C741-4DD9-8421-5F7A24A4CA5C}" type="pres">
      <dgm:prSet presAssocID="{BC069D96-9D16-4D2B-AF6D-A271315D3A82}" presName="Name37" presStyleLbl="parChTrans1D2" presStyleIdx="2" presStyleCnt="3"/>
      <dgm:spPr/>
    </dgm:pt>
    <dgm:pt modelId="{95B659EF-0742-44CD-8F56-B6BFECF55C93}" type="pres">
      <dgm:prSet presAssocID="{53949A6C-2581-407F-8675-E86A32AAEC8B}" presName="hierRoot2" presStyleCnt="0">
        <dgm:presLayoutVars>
          <dgm:hierBranch val="init"/>
        </dgm:presLayoutVars>
      </dgm:prSet>
      <dgm:spPr/>
    </dgm:pt>
    <dgm:pt modelId="{547734BE-B8B7-4AEE-956A-7EC3A2BB357D}" type="pres">
      <dgm:prSet presAssocID="{53949A6C-2581-407F-8675-E86A32AAEC8B}" presName="rootComposite" presStyleCnt="0"/>
      <dgm:spPr/>
    </dgm:pt>
    <dgm:pt modelId="{4EB640C6-D0A0-44C0-A7CF-C8C9B59C2ACA}" type="pres">
      <dgm:prSet presAssocID="{53949A6C-2581-407F-8675-E86A32AAEC8B}" presName="rootText" presStyleLbl="node1" presStyleIdx="2" presStyleCnt="3">
        <dgm:presLayoutVars>
          <dgm:chMax/>
          <dgm:chPref val="3"/>
        </dgm:presLayoutVars>
      </dgm:prSet>
      <dgm:spPr/>
    </dgm:pt>
    <dgm:pt modelId="{CA0839A3-F545-456A-9A0C-A8D2B0EDB514}" type="pres">
      <dgm:prSet presAssocID="{53949A6C-2581-407F-8675-E86A32AAEC8B}" presName="titleText2" presStyleLbl="fgAcc1" presStyleIdx="2" presStyleCnt="3">
        <dgm:presLayoutVars>
          <dgm:chMax val="0"/>
          <dgm:chPref val="0"/>
        </dgm:presLayoutVars>
      </dgm:prSet>
      <dgm:spPr/>
    </dgm:pt>
    <dgm:pt modelId="{89929332-770E-4738-ADBD-B8994DB2742F}" type="pres">
      <dgm:prSet presAssocID="{53949A6C-2581-407F-8675-E86A32AAEC8B}" presName="rootConnector" presStyleLbl="node2" presStyleIdx="0" presStyleCnt="0"/>
      <dgm:spPr/>
    </dgm:pt>
    <dgm:pt modelId="{9EC72165-9B0A-48C6-92B8-6407AA7829DA}" type="pres">
      <dgm:prSet presAssocID="{53949A6C-2581-407F-8675-E86A32AAEC8B}" presName="hierChild4" presStyleCnt="0"/>
      <dgm:spPr/>
    </dgm:pt>
    <dgm:pt modelId="{11A8A6BB-5770-41AE-AF0D-FEB6A7B3E478}" type="pres">
      <dgm:prSet presAssocID="{53949A6C-2581-407F-8675-E86A32AAEC8B}" presName="hierChild5" presStyleCnt="0"/>
      <dgm:spPr/>
    </dgm:pt>
    <dgm:pt modelId="{7C19A893-C78B-4CE1-8C97-3A76E286AC7F}" type="pres">
      <dgm:prSet presAssocID="{68EBF0A2-3CC1-4417-ABA1-71D645EB627C}" presName="hierChild3" presStyleCnt="0"/>
      <dgm:spPr/>
    </dgm:pt>
  </dgm:ptLst>
  <dgm:cxnLst>
    <dgm:cxn modelId="{BD259E10-1F88-4437-AEB7-E9E46E7205EC}" type="presOf" srcId="{2C0987CB-50C2-474C-8820-C4B1ADBB8370}" destId="{E73D9A30-E014-405B-8F62-67FFE683332A}" srcOrd="0" destOrd="0" presId="urn:microsoft.com/office/officeart/2008/layout/NameandTitleOrganizationalChart"/>
    <dgm:cxn modelId="{0B1B6611-2161-4C14-B046-5F9C3486C684}" type="presOf" srcId="{4408B395-D5A2-4784-93CB-546121302EF7}" destId="{46A388BF-53D4-4DFC-BF71-A413E303E70A}" srcOrd="0" destOrd="0" presId="urn:microsoft.com/office/officeart/2008/layout/NameandTitleOrganizationalChart"/>
    <dgm:cxn modelId="{1D05D234-6F05-4B45-A01F-0902787CAF00}" type="presOf" srcId="{CDB16BEA-B572-4988-AC16-02052719DBA8}" destId="{CA0839A3-F545-456A-9A0C-A8D2B0EDB514}" srcOrd="0" destOrd="0" presId="urn:microsoft.com/office/officeart/2008/layout/NameandTitleOrganizationalChart"/>
    <dgm:cxn modelId="{A0DCDE34-1FDA-49D3-8CBC-3250734DBCE5}" type="presOf" srcId="{89354A3F-FF8D-462E-8022-977366E6599C}" destId="{C74EFC12-D8BE-4B2C-97D1-C605EF24FB59}" srcOrd="1" destOrd="0" presId="urn:microsoft.com/office/officeart/2008/layout/NameandTitleOrganizationalChart"/>
    <dgm:cxn modelId="{699E5035-A39A-4183-B528-23072E577488}" type="presOf" srcId="{68EBF0A2-3CC1-4417-ABA1-71D645EB627C}" destId="{88D3148D-DB6B-4290-9F41-3385A298F545}" srcOrd="1" destOrd="0" presId="urn:microsoft.com/office/officeart/2008/layout/NameandTitleOrganizationalChart"/>
    <dgm:cxn modelId="{0A91EE35-2369-4646-B03A-1D8E70E8496A}" type="presOf" srcId="{32E1ADC3-DEEA-4D99-ABB8-3A48460AE1E2}" destId="{A1F53DD6-A269-4E13-9DA8-591F72E31137}" srcOrd="0" destOrd="0" presId="urn:microsoft.com/office/officeart/2008/layout/NameandTitleOrganizationalChart"/>
    <dgm:cxn modelId="{F2251C38-BD8C-47C6-A968-F87273A336DD}" srcId="{1A6F3AF5-BD28-4295-ABF9-9E7CB4788441}" destId="{68EBF0A2-3CC1-4417-ABA1-71D645EB627C}" srcOrd="0" destOrd="0" parTransId="{94A590B7-AF97-4DD8-9F59-F09E7BC548CF}" sibTransId="{32E1ADC3-DEEA-4D99-ABB8-3A48460AE1E2}"/>
    <dgm:cxn modelId="{91BFAB63-1F5C-4E5B-857C-78759D024866}" srcId="{68EBF0A2-3CC1-4417-ABA1-71D645EB627C}" destId="{53949A6C-2581-407F-8675-E86A32AAEC8B}" srcOrd="2" destOrd="0" parTransId="{BC069D96-9D16-4D2B-AF6D-A271315D3A82}" sibTransId="{CDB16BEA-B572-4988-AC16-02052719DBA8}"/>
    <dgm:cxn modelId="{E9BC206B-B9EB-4961-AE82-3C85D008FC52}" srcId="{68EBF0A2-3CC1-4417-ABA1-71D645EB627C}" destId="{1F072DEA-43A3-4DED-A478-A85354330993}" srcOrd="0" destOrd="0" parTransId="{4408B395-D5A2-4784-93CB-546121302EF7}" sibTransId="{298639E0-2432-40FF-BBEC-C603AA7203DF}"/>
    <dgm:cxn modelId="{484F7D6B-B98A-4DC4-82BC-8E1129C8F5EC}" type="presOf" srcId="{298639E0-2432-40FF-BBEC-C603AA7203DF}" destId="{D4954894-9D6E-4A1F-A5DF-147918760D02}" srcOrd="0" destOrd="0" presId="urn:microsoft.com/office/officeart/2008/layout/NameandTitleOrganizationalChart"/>
    <dgm:cxn modelId="{FC2A8078-B2EF-4FD3-8252-2F3D6EA392FA}" type="presOf" srcId="{53949A6C-2581-407F-8675-E86A32AAEC8B}" destId="{4EB640C6-D0A0-44C0-A7CF-C8C9B59C2ACA}" srcOrd="0" destOrd="0" presId="urn:microsoft.com/office/officeart/2008/layout/NameandTitleOrganizationalChart"/>
    <dgm:cxn modelId="{2B24E07A-9EEA-4A7B-9217-D7552EE8BD44}" type="presOf" srcId="{1F072DEA-43A3-4DED-A478-A85354330993}" destId="{8D1C1442-3FDC-4E52-BACA-7001EF3DE994}" srcOrd="0" destOrd="0" presId="urn:microsoft.com/office/officeart/2008/layout/NameandTitleOrganizationalChart"/>
    <dgm:cxn modelId="{7C677095-3998-4937-A151-8039BA59958C}" type="presOf" srcId="{BC069D96-9D16-4D2B-AF6D-A271315D3A82}" destId="{E638AF80-C741-4DD9-8421-5F7A24A4CA5C}" srcOrd="0" destOrd="0" presId="urn:microsoft.com/office/officeart/2008/layout/NameandTitleOrganizationalChart"/>
    <dgm:cxn modelId="{057D3CAC-BDF5-4B24-B805-399DED6A3418}" type="presOf" srcId="{53949A6C-2581-407F-8675-E86A32AAEC8B}" destId="{89929332-770E-4738-ADBD-B8994DB2742F}" srcOrd="1" destOrd="0" presId="urn:microsoft.com/office/officeart/2008/layout/NameandTitleOrganizationalChart"/>
    <dgm:cxn modelId="{C0BC7BD1-800E-4063-A59F-F67EC79D0924}" type="presOf" srcId="{1F072DEA-43A3-4DED-A478-A85354330993}" destId="{8FD1EB97-CA70-46F7-9AD2-02741A44AF68}" srcOrd="1" destOrd="0" presId="urn:microsoft.com/office/officeart/2008/layout/NameandTitleOrganizationalChart"/>
    <dgm:cxn modelId="{BDB82CDC-3F25-47AE-9C81-BCB2C515B82C}" type="presOf" srcId="{61CEFCFE-AFED-41B0-A21D-AF6D31774599}" destId="{F0D88D38-4C5A-4894-BBDA-C40F3CB16C6C}" srcOrd="0" destOrd="0" presId="urn:microsoft.com/office/officeart/2008/layout/NameandTitleOrganizationalChart"/>
    <dgm:cxn modelId="{A6885EDF-9CB5-450D-9F82-AE8EC8BAD468}" type="presOf" srcId="{89354A3F-FF8D-462E-8022-977366E6599C}" destId="{B6110A8E-9612-495F-B19A-EB68850A2502}" srcOrd="0" destOrd="0" presId="urn:microsoft.com/office/officeart/2008/layout/NameandTitleOrganizationalChart"/>
    <dgm:cxn modelId="{E5F702ED-4DBA-4F3F-A6BF-02C0C34C6453}" type="presOf" srcId="{68EBF0A2-3CC1-4417-ABA1-71D645EB627C}" destId="{352814E8-29F0-4F8A-ABC3-537C90E5998C}" srcOrd="0" destOrd="0" presId="urn:microsoft.com/office/officeart/2008/layout/NameandTitleOrganizationalChart"/>
    <dgm:cxn modelId="{45C261F6-EFCD-42C9-9C73-4EB401923EF8}" type="presOf" srcId="{1A6F3AF5-BD28-4295-ABF9-9E7CB4788441}" destId="{68B6D168-EAA2-4D43-A38A-E3682264ED9C}" srcOrd="0" destOrd="0" presId="urn:microsoft.com/office/officeart/2008/layout/NameandTitleOrganizationalChart"/>
    <dgm:cxn modelId="{9FB1A4FA-6FC5-40DD-AEA4-B6A68AFF7CC8}" srcId="{68EBF0A2-3CC1-4417-ABA1-71D645EB627C}" destId="{89354A3F-FF8D-462E-8022-977366E6599C}" srcOrd="1" destOrd="0" parTransId="{2C0987CB-50C2-474C-8820-C4B1ADBB8370}" sibTransId="{61CEFCFE-AFED-41B0-A21D-AF6D31774599}"/>
    <dgm:cxn modelId="{9FAA61E0-1EE0-4821-9530-B181F0B84EBF}" type="presParOf" srcId="{68B6D168-EAA2-4D43-A38A-E3682264ED9C}" destId="{7DC375F1-D0FF-408D-B7EE-203A5B260022}" srcOrd="0" destOrd="0" presId="urn:microsoft.com/office/officeart/2008/layout/NameandTitleOrganizationalChart"/>
    <dgm:cxn modelId="{DDF2AF3E-5606-4EC3-B2D4-7274D6A4E53A}" type="presParOf" srcId="{7DC375F1-D0FF-408D-B7EE-203A5B260022}" destId="{E3C1579F-2EB1-4578-A799-CDAA58855FCA}" srcOrd="0" destOrd="0" presId="urn:microsoft.com/office/officeart/2008/layout/NameandTitleOrganizationalChart"/>
    <dgm:cxn modelId="{93C99313-0B46-4695-9329-F59D90DD5EE3}" type="presParOf" srcId="{E3C1579F-2EB1-4578-A799-CDAA58855FCA}" destId="{352814E8-29F0-4F8A-ABC3-537C90E5998C}" srcOrd="0" destOrd="0" presId="urn:microsoft.com/office/officeart/2008/layout/NameandTitleOrganizationalChart"/>
    <dgm:cxn modelId="{DE3F2A4A-1709-4E4D-A729-B6BBDCAD3C42}" type="presParOf" srcId="{E3C1579F-2EB1-4578-A799-CDAA58855FCA}" destId="{A1F53DD6-A269-4E13-9DA8-591F72E31137}" srcOrd="1" destOrd="0" presId="urn:microsoft.com/office/officeart/2008/layout/NameandTitleOrganizationalChart"/>
    <dgm:cxn modelId="{F4F4E306-E971-4966-B6D1-6C8C80F91C27}" type="presParOf" srcId="{E3C1579F-2EB1-4578-A799-CDAA58855FCA}" destId="{88D3148D-DB6B-4290-9F41-3385A298F545}" srcOrd="2" destOrd="0" presId="urn:microsoft.com/office/officeart/2008/layout/NameandTitleOrganizationalChart"/>
    <dgm:cxn modelId="{EA4E38B0-374E-4195-AA99-4117E9347293}" type="presParOf" srcId="{7DC375F1-D0FF-408D-B7EE-203A5B260022}" destId="{0E662DF2-9577-4318-B866-324E17596CB7}" srcOrd="1" destOrd="0" presId="urn:microsoft.com/office/officeart/2008/layout/NameandTitleOrganizationalChart"/>
    <dgm:cxn modelId="{0030841F-F4CA-400C-8D6D-1EA1F0F1EA3C}" type="presParOf" srcId="{0E662DF2-9577-4318-B866-324E17596CB7}" destId="{46A388BF-53D4-4DFC-BF71-A413E303E70A}" srcOrd="0" destOrd="0" presId="urn:microsoft.com/office/officeart/2008/layout/NameandTitleOrganizationalChart"/>
    <dgm:cxn modelId="{E7CA6F02-E94D-431C-809F-0BA3BAFB6A6F}" type="presParOf" srcId="{0E662DF2-9577-4318-B866-324E17596CB7}" destId="{98FDBCCA-94E9-406D-B634-CA3893E5CBA7}" srcOrd="1" destOrd="0" presId="urn:microsoft.com/office/officeart/2008/layout/NameandTitleOrganizationalChart"/>
    <dgm:cxn modelId="{5BDA6C66-C064-41A8-BE0B-09FF73C45092}" type="presParOf" srcId="{98FDBCCA-94E9-406D-B634-CA3893E5CBA7}" destId="{9F215D9B-F166-4CB3-9F93-272C353E9B5F}" srcOrd="0" destOrd="0" presId="urn:microsoft.com/office/officeart/2008/layout/NameandTitleOrganizationalChart"/>
    <dgm:cxn modelId="{CF9F8560-95C1-4581-969E-F3C1418830A8}" type="presParOf" srcId="{9F215D9B-F166-4CB3-9F93-272C353E9B5F}" destId="{8D1C1442-3FDC-4E52-BACA-7001EF3DE994}" srcOrd="0" destOrd="0" presId="urn:microsoft.com/office/officeart/2008/layout/NameandTitleOrganizationalChart"/>
    <dgm:cxn modelId="{F2CBAD1C-A833-4446-99ED-7AC80A14F0BE}" type="presParOf" srcId="{9F215D9B-F166-4CB3-9F93-272C353E9B5F}" destId="{D4954894-9D6E-4A1F-A5DF-147918760D02}" srcOrd="1" destOrd="0" presId="urn:microsoft.com/office/officeart/2008/layout/NameandTitleOrganizationalChart"/>
    <dgm:cxn modelId="{16FCADE1-69D1-4FDC-822F-5E2C4CDEED8D}" type="presParOf" srcId="{9F215D9B-F166-4CB3-9F93-272C353E9B5F}" destId="{8FD1EB97-CA70-46F7-9AD2-02741A44AF68}" srcOrd="2" destOrd="0" presId="urn:microsoft.com/office/officeart/2008/layout/NameandTitleOrganizationalChart"/>
    <dgm:cxn modelId="{6AB5E8C5-AF3C-49C1-8DEA-78C29F6A87A7}" type="presParOf" srcId="{98FDBCCA-94E9-406D-B634-CA3893E5CBA7}" destId="{80A6AD8A-C7A0-4CFE-A865-15CF9A9F6F79}" srcOrd="1" destOrd="0" presId="urn:microsoft.com/office/officeart/2008/layout/NameandTitleOrganizationalChart"/>
    <dgm:cxn modelId="{769C7816-F7E3-4CD1-A9BB-809B194062AA}" type="presParOf" srcId="{98FDBCCA-94E9-406D-B634-CA3893E5CBA7}" destId="{AA1162DA-20A9-4666-9A5B-38736283BFA0}" srcOrd="2" destOrd="0" presId="urn:microsoft.com/office/officeart/2008/layout/NameandTitleOrganizationalChart"/>
    <dgm:cxn modelId="{F26B188D-27C9-4B7C-9BF5-84FF1C610729}" type="presParOf" srcId="{0E662DF2-9577-4318-B866-324E17596CB7}" destId="{E73D9A30-E014-405B-8F62-67FFE683332A}" srcOrd="2" destOrd="0" presId="urn:microsoft.com/office/officeart/2008/layout/NameandTitleOrganizationalChart"/>
    <dgm:cxn modelId="{93B06C9F-1774-4464-A58E-8344BF9C14DC}" type="presParOf" srcId="{0E662DF2-9577-4318-B866-324E17596CB7}" destId="{E5C6C1FA-5061-4E72-A89F-38E8E11DA62D}" srcOrd="3" destOrd="0" presId="urn:microsoft.com/office/officeart/2008/layout/NameandTitleOrganizationalChart"/>
    <dgm:cxn modelId="{C8EED197-11B7-4A31-85A9-B8C1841261F6}" type="presParOf" srcId="{E5C6C1FA-5061-4E72-A89F-38E8E11DA62D}" destId="{ED7F0D8C-DD7F-4CD0-A32A-76DA5DB9EF13}" srcOrd="0" destOrd="0" presId="urn:microsoft.com/office/officeart/2008/layout/NameandTitleOrganizationalChart"/>
    <dgm:cxn modelId="{449B4836-D064-40BE-9E0B-B8BAF3AF2BAA}" type="presParOf" srcId="{ED7F0D8C-DD7F-4CD0-A32A-76DA5DB9EF13}" destId="{B6110A8E-9612-495F-B19A-EB68850A2502}" srcOrd="0" destOrd="0" presId="urn:microsoft.com/office/officeart/2008/layout/NameandTitleOrganizationalChart"/>
    <dgm:cxn modelId="{B0F821D0-B71E-4093-8DCA-B4768B93A0E6}" type="presParOf" srcId="{ED7F0D8C-DD7F-4CD0-A32A-76DA5DB9EF13}" destId="{F0D88D38-4C5A-4894-BBDA-C40F3CB16C6C}" srcOrd="1" destOrd="0" presId="urn:microsoft.com/office/officeart/2008/layout/NameandTitleOrganizationalChart"/>
    <dgm:cxn modelId="{F7AAD3D0-136D-45DB-8F1B-B280575C8471}" type="presParOf" srcId="{ED7F0D8C-DD7F-4CD0-A32A-76DA5DB9EF13}" destId="{C74EFC12-D8BE-4B2C-97D1-C605EF24FB59}" srcOrd="2" destOrd="0" presId="urn:microsoft.com/office/officeart/2008/layout/NameandTitleOrganizationalChart"/>
    <dgm:cxn modelId="{A75684AB-7F91-4EA2-B467-0FB18B7D5E7C}" type="presParOf" srcId="{E5C6C1FA-5061-4E72-A89F-38E8E11DA62D}" destId="{25B3D121-027B-431C-AEE2-50A02196A276}" srcOrd="1" destOrd="0" presId="urn:microsoft.com/office/officeart/2008/layout/NameandTitleOrganizationalChart"/>
    <dgm:cxn modelId="{3955CE0A-EF2F-497D-BF84-90E999966C5F}" type="presParOf" srcId="{E5C6C1FA-5061-4E72-A89F-38E8E11DA62D}" destId="{E320DD9A-9B4F-491E-A546-BDB8237181A5}" srcOrd="2" destOrd="0" presId="urn:microsoft.com/office/officeart/2008/layout/NameandTitleOrganizationalChart"/>
    <dgm:cxn modelId="{2870294E-8574-4292-93C5-17DA29A3F9FE}" type="presParOf" srcId="{0E662DF2-9577-4318-B866-324E17596CB7}" destId="{E638AF80-C741-4DD9-8421-5F7A24A4CA5C}" srcOrd="4" destOrd="0" presId="urn:microsoft.com/office/officeart/2008/layout/NameandTitleOrganizationalChart"/>
    <dgm:cxn modelId="{E105A214-CF8C-426E-8F69-07825D872B06}" type="presParOf" srcId="{0E662DF2-9577-4318-B866-324E17596CB7}" destId="{95B659EF-0742-44CD-8F56-B6BFECF55C93}" srcOrd="5" destOrd="0" presId="urn:microsoft.com/office/officeart/2008/layout/NameandTitleOrganizationalChart"/>
    <dgm:cxn modelId="{E962D0DF-3682-4C7D-8C60-EF01E08720C8}" type="presParOf" srcId="{95B659EF-0742-44CD-8F56-B6BFECF55C93}" destId="{547734BE-B8B7-4AEE-956A-7EC3A2BB357D}" srcOrd="0" destOrd="0" presId="urn:microsoft.com/office/officeart/2008/layout/NameandTitleOrganizationalChart"/>
    <dgm:cxn modelId="{BA19CBCA-180A-4377-9711-238D25CE76FD}" type="presParOf" srcId="{547734BE-B8B7-4AEE-956A-7EC3A2BB357D}" destId="{4EB640C6-D0A0-44C0-A7CF-C8C9B59C2ACA}" srcOrd="0" destOrd="0" presId="urn:microsoft.com/office/officeart/2008/layout/NameandTitleOrganizationalChart"/>
    <dgm:cxn modelId="{714481D7-843B-4448-90DB-D2584243BF84}" type="presParOf" srcId="{547734BE-B8B7-4AEE-956A-7EC3A2BB357D}" destId="{CA0839A3-F545-456A-9A0C-A8D2B0EDB514}" srcOrd="1" destOrd="0" presId="urn:microsoft.com/office/officeart/2008/layout/NameandTitleOrganizationalChart"/>
    <dgm:cxn modelId="{6F3FD476-2F5F-4C1D-B596-ED2F89254DBE}" type="presParOf" srcId="{547734BE-B8B7-4AEE-956A-7EC3A2BB357D}" destId="{89929332-770E-4738-ADBD-B8994DB2742F}" srcOrd="2" destOrd="0" presId="urn:microsoft.com/office/officeart/2008/layout/NameandTitleOrganizationalChart"/>
    <dgm:cxn modelId="{4330065D-82E1-46B3-9EB7-6E76234AF3CA}" type="presParOf" srcId="{95B659EF-0742-44CD-8F56-B6BFECF55C93}" destId="{9EC72165-9B0A-48C6-92B8-6407AA7829DA}" srcOrd="1" destOrd="0" presId="urn:microsoft.com/office/officeart/2008/layout/NameandTitleOrganizationalChart"/>
    <dgm:cxn modelId="{5B21C710-97DE-411E-8917-8594B316AF96}" type="presParOf" srcId="{95B659EF-0742-44CD-8F56-B6BFECF55C93}" destId="{11A8A6BB-5770-41AE-AF0D-FEB6A7B3E478}" srcOrd="2" destOrd="0" presId="urn:microsoft.com/office/officeart/2008/layout/NameandTitleOrganizationalChart"/>
    <dgm:cxn modelId="{9D6808B7-C4E7-409F-BD3B-0F387F8F316A}" type="presParOf" srcId="{7DC375F1-D0FF-408D-B7EE-203A5B260022}" destId="{7C19A893-C78B-4CE1-8C97-3A76E286AC7F}"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A109B7-64AA-4683-8D42-E66B8C8804D9}"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US"/>
        </a:p>
      </dgm:t>
    </dgm:pt>
    <dgm:pt modelId="{87808A26-671F-4BA0-A312-7F88BC400AD1}">
      <dgm:prSet custT="1"/>
      <dgm:spPr/>
      <dgm:t>
        <a:bodyPr/>
        <a:lstStyle/>
        <a:p>
          <a:r>
            <a:rPr lang="en-US" sz="1600" b="1"/>
            <a:t>1. Assessment and Planning</a:t>
          </a:r>
          <a:endParaRPr lang="en-US" sz="1600"/>
        </a:p>
      </dgm:t>
    </dgm:pt>
    <dgm:pt modelId="{3E867BF4-3AE4-4221-85A1-72215B1FC364}" type="parTrans" cxnId="{7BBF233D-DAC5-421D-9EF8-4B8A755F02AB}">
      <dgm:prSet/>
      <dgm:spPr/>
      <dgm:t>
        <a:bodyPr/>
        <a:lstStyle/>
        <a:p>
          <a:endParaRPr lang="en-US" sz="2400"/>
        </a:p>
      </dgm:t>
    </dgm:pt>
    <dgm:pt modelId="{5FD565FA-C0C6-4107-9A97-ADB1A34B782A}" type="sibTrans" cxnId="{7BBF233D-DAC5-421D-9EF8-4B8A755F02AB}">
      <dgm:prSet/>
      <dgm:spPr/>
      <dgm:t>
        <a:bodyPr/>
        <a:lstStyle/>
        <a:p>
          <a:endParaRPr lang="en-US" sz="2400"/>
        </a:p>
      </dgm:t>
    </dgm:pt>
    <dgm:pt modelId="{56C4BB62-8CAB-45F3-8B38-44FEDEE904DD}">
      <dgm:prSet custT="1"/>
      <dgm:spPr/>
      <dgm:t>
        <a:bodyPr/>
        <a:lstStyle/>
        <a:p>
          <a:r>
            <a:rPr lang="en-US" sz="1600" b="1"/>
            <a:t>Milestone</a:t>
          </a:r>
          <a:r>
            <a:rPr lang="en-US" sz="1600"/>
            <a:t>: Conduct a thorough assessment of current administrative support needs and workflows.</a:t>
          </a:r>
        </a:p>
      </dgm:t>
    </dgm:pt>
    <dgm:pt modelId="{F2A0651B-E3BC-4D5D-9403-931917CC716D}" type="parTrans" cxnId="{878E8D51-86DC-49E5-A8D5-CAB6CE0C0BAF}">
      <dgm:prSet/>
      <dgm:spPr/>
      <dgm:t>
        <a:bodyPr/>
        <a:lstStyle/>
        <a:p>
          <a:endParaRPr lang="en-US" sz="2400"/>
        </a:p>
      </dgm:t>
    </dgm:pt>
    <dgm:pt modelId="{DB99386D-612F-445D-A153-D08DA6544FD6}" type="sibTrans" cxnId="{878E8D51-86DC-49E5-A8D5-CAB6CE0C0BAF}">
      <dgm:prSet/>
      <dgm:spPr/>
      <dgm:t>
        <a:bodyPr/>
        <a:lstStyle/>
        <a:p>
          <a:endParaRPr lang="en-US" sz="2400"/>
        </a:p>
      </dgm:t>
    </dgm:pt>
    <dgm:pt modelId="{936177CB-7A47-422D-B9AD-3525CF89F0C6}">
      <dgm:prSet custT="1"/>
      <dgm:spPr/>
      <dgm:t>
        <a:bodyPr/>
        <a:lstStyle/>
        <a:p>
          <a:r>
            <a:rPr lang="en-US" sz="1200"/>
            <a:t>Expectations:</a:t>
          </a:r>
        </a:p>
      </dgm:t>
    </dgm:pt>
    <dgm:pt modelId="{7AFDC83A-ADFB-4674-A200-6724C30ACE25}" type="parTrans" cxnId="{DFED2A86-1575-4471-A139-58B3868FBF38}">
      <dgm:prSet/>
      <dgm:spPr/>
      <dgm:t>
        <a:bodyPr/>
        <a:lstStyle/>
        <a:p>
          <a:endParaRPr lang="en-US" sz="2400"/>
        </a:p>
      </dgm:t>
    </dgm:pt>
    <dgm:pt modelId="{4F1B9DB9-190B-4CE0-B1E9-950D2F3A2466}" type="sibTrans" cxnId="{DFED2A86-1575-4471-A139-58B3868FBF38}">
      <dgm:prSet/>
      <dgm:spPr/>
      <dgm:t>
        <a:bodyPr/>
        <a:lstStyle/>
        <a:p>
          <a:endParaRPr lang="en-US" sz="2400"/>
        </a:p>
      </dgm:t>
    </dgm:pt>
    <dgm:pt modelId="{2CF5A915-60CA-4B0A-A090-E7FA6736EE2B}">
      <dgm:prSet custT="1"/>
      <dgm:spPr/>
      <dgm:t>
        <a:bodyPr/>
        <a:lstStyle/>
        <a:p>
          <a:r>
            <a:rPr lang="en-US" sz="1200"/>
            <a:t>Identify and document the current tasks, responsibilities, and workloads of individual admin support.</a:t>
          </a:r>
        </a:p>
      </dgm:t>
    </dgm:pt>
    <dgm:pt modelId="{D10A1E2A-B6A0-41D7-89E8-DFEBDF5A903F}" type="parTrans" cxnId="{ED58891D-B96F-4F67-AF1E-F780EC4AAFB7}">
      <dgm:prSet/>
      <dgm:spPr/>
      <dgm:t>
        <a:bodyPr/>
        <a:lstStyle/>
        <a:p>
          <a:endParaRPr lang="en-US" sz="2400"/>
        </a:p>
      </dgm:t>
    </dgm:pt>
    <dgm:pt modelId="{3DECF451-371F-4EE6-BB8B-62E608CE59E6}" type="sibTrans" cxnId="{ED58891D-B96F-4F67-AF1E-F780EC4AAFB7}">
      <dgm:prSet/>
      <dgm:spPr/>
      <dgm:t>
        <a:bodyPr/>
        <a:lstStyle/>
        <a:p>
          <a:endParaRPr lang="en-US" sz="2400"/>
        </a:p>
      </dgm:t>
    </dgm:pt>
    <dgm:pt modelId="{77E90D3B-F4F1-4CD6-9826-B28C88CE2C62}">
      <dgm:prSet custT="1"/>
      <dgm:spPr/>
      <dgm:t>
        <a:bodyPr/>
        <a:lstStyle/>
        <a:p>
          <a:r>
            <a:rPr lang="en-US" sz="1200"/>
            <a:t>Survey senior leadership to understand their specific needs and preferences.</a:t>
          </a:r>
        </a:p>
      </dgm:t>
    </dgm:pt>
    <dgm:pt modelId="{CE11C0F0-F50D-419C-98CD-5ACBAFA298CA}" type="parTrans" cxnId="{49E48776-36A4-42E9-BA39-A22A1CDA1729}">
      <dgm:prSet/>
      <dgm:spPr/>
      <dgm:t>
        <a:bodyPr/>
        <a:lstStyle/>
        <a:p>
          <a:endParaRPr lang="en-US" sz="2400"/>
        </a:p>
      </dgm:t>
    </dgm:pt>
    <dgm:pt modelId="{A6314EA3-5F80-4046-873C-8117E29C40C4}" type="sibTrans" cxnId="{49E48776-36A4-42E9-BA39-A22A1CDA1729}">
      <dgm:prSet/>
      <dgm:spPr/>
      <dgm:t>
        <a:bodyPr/>
        <a:lstStyle/>
        <a:p>
          <a:endParaRPr lang="en-US" sz="2400"/>
        </a:p>
      </dgm:t>
    </dgm:pt>
    <dgm:pt modelId="{3AA2442B-67BA-416B-95B3-D6EF0B1E13CB}">
      <dgm:prSet custT="1"/>
      <dgm:spPr/>
      <dgm:t>
        <a:bodyPr/>
        <a:lstStyle/>
        <a:p>
          <a:r>
            <a:rPr lang="en-US" sz="1200"/>
            <a:t>Develop a comprehensive plan outlining the transition to an admin team.</a:t>
          </a:r>
        </a:p>
      </dgm:t>
    </dgm:pt>
    <dgm:pt modelId="{24968745-D1C6-4014-BF8F-79355A55290B}" type="parTrans" cxnId="{1716B51F-3F2C-40B3-90D6-D52AAB52E369}">
      <dgm:prSet/>
      <dgm:spPr/>
      <dgm:t>
        <a:bodyPr/>
        <a:lstStyle/>
        <a:p>
          <a:endParaRPr lang="en-US" sz="2400"/>
        </a:p>
      </dgm:t>
    </dgm:pt>
    <dgm:pt modelId="{222DA3D4-366F-4D29-94CF-DC874FDC40F7}" type="sibTrans" cxnId="{1716B51F-3F2C-40B3-90D6-D52AAB52E369}">
      <dgm:prSet/>
      <dgm:spPr/>
      <dgm:t>
        <a:bodyPr/>
        <a:lstStyle/>
        <a:p>
          <a:endParaRPr lang="en-US" sz="2400"/>
        </a:p>
      </dgm:t>
    </dgm:pt>
    <dgm:pt modelId="{BD03001C-3135-4678-90D0-679699F4344D}">
      <dgm:prSet custT="1"/>
      <dgm:spPr/>
      <dgm:t>
        <a:bodyPr/>
        <a:lstStyle/>
        <a:p>
          <a:r>
            <a:rPr lang="en-US" sz="1600" b="1"/>
            <a:t>2. Stakeholder Engagement</a:t>
          </a:r>
          <a:endParaRPr lang="en-US" sz="1600"/>
        </a:p>
      </dgm:t>
    </dgm:pt>
    <dgm:pt modelId="{E848F9AA-EEB8-4F10-BBDF-1522B94AE176}" type="parTrans" cxnId="{9688B720-82C1-4106-AA03-D35E07084628}">
      <dgm:prSet/>
      <dgm:spPr/>
      <dgm:t>
        <a:bodyPr/>
        <a:lstStyle/>
        <a:p>
          <a:endParaRPr lang="en-US" sz="2400"/>
        </a:p>
      </dgm:t>
    </dgm:pt>
    <dgm:pt modelId="{F302411B-61CF-477D-AF7D-D9760EECED38}" type="sibTrans" cxnId="{9688B720-82C1-4106-AA03-D35E07084628}">
      <dgm:prSet/>
      <dgm:spPr/>
      <dgm:t>
        <a:bodyPr/>
        <a:lstStyle/>
        <a:p>
          <a:endParaRPr lang="en-US" sz="2400"/>
        </a:p>
      </dgm:t>
    </dgm:pt>
    <dgm:pt modelId="{979A4C8C-D313-4A54-98B5-A28891E3AD01}">
      <dgm:prSet custT="1"/>
      <dgm:spPr/>
      <dgm:t>
        <a:bodyPr/>
        <a:lstStyle/>
        <a:p>
          <a:r>
            <a:rPr lang="en-US" sz="1600" b="1"/>
            <a:t>Milestone</a:t>
          </a:r>
          <a:r>
            <a:rPr lang="en-US" sz="1600"/>
            <a:t>: Engage with stakeholders (senior leadership and current administrative staff) to gather input and build support for the change.</a:t>
          </a:r>
        </a:p>
      </dgm:t>
    </dgm:pt>
    <dgm:pt modelId="{D007D324-EF30-4061-8723-9704C4C438BF}" type="parTrans" cxnId="{98EB0E02-6F31-4BDA-8AFC-AABC0C933B16}">
      <dgm:prSet/>
      <dgm:spPr/>
      <dgm:t>
        <a:bodyPr/>
        <a:lstStyle/>
        <a:p>
          <a:endParaRPr lang="en-US" sz="2400"/>
        </a:p>
      </dgm:t>
    </dgm:pt>
    <dgm:pt modelId="{FD538A0C-88E6-469E-8158-06971A30D3FE}" type="sibTrans" cxnId="{98EB0E02-6F31-4BDA-8AFC-AABC0C933B16}">
      <dgm:prSet/>
      <dgm:spPr/>
      <dgm:t>
        <a:bodyPr/>
        <a:lstStyle/>
        <a:p>
          <a:endParaRPr lang="en-US" sz="2400"/>
        </a:p>
      </dgm:t>
    </dgm:pt>
    <dgm:pt modelId="{4170EDFE-F4CF-4AC4-B8A1-F10DDA61655F}">
      <dgm:prSet custT="1"/>
      <dgm:spPr/>
      <dgm:t>
        <a:bodyPr/>
        <a:lstStyle/>
        <a:p>
          <a:r>
            <a:rPr lang="en-US" sz="1200"/>
            <a:t>Expectations:</a:t>
          </a:r>
        </a:p>
      </dgm:t>
    </dgm:pt>
    <dgm:pt modelId="{C5DE310A-6BF2-46C1-9B40-E88083518070}" type="parTrans" cxnId="{4ED9316C-599E-49C2-AC6B-A0F6288E7158}">
      <dgm:prSet/>
      <dgm:spPr/>
      <dgm:t>
        <a:bodyPr/>
        <a:lstStyle/>
        <a:p>
          <a:endParaRPr lang="en-US" sz="2400"/>
        </a:p>
      </dgm:t>
    </dgm:pt>
    <dgm:pt modelId="{889C42A6-1C1F-4F21-AD68-4EF28346F3A5}" type="sibTrans" cxnId="{4ED9316C-599E-49C2-AC6B-A0F6288E7158}">
      <dgm:prSet/>
      <dgm:spPr/>
      <dgm:t>
        <a:bodyPr/>
        <a:lstStyle/>
        <a:p>
          <a:endParaRPr lang="en-US" sz="2400"/>
        </a:p>
      </dgm:t>
    </dgm:pt>
    <dgm:pt modelId="{9DAF696B-017D-4A9B-958B-13E690D7F1C3}">
      <dgm:prSet custT="1"/>
      <dgm:spPr/>
      <dgm:t>
        <a:bodyPr/>
        <a:lstStyle/>
        <a:p>
          <a:r>
            <a:rPr lang="en-US" sz="1200"/>
            <a:t>Hold meetings with senior leadership to present the benefits of an admin team and address concerns.</a:t>
          </a:r>
        </a:p>
      </dgm:t>
    </dgm:pt>
    <dgm:pt modelId="{BD2DDC80-1297-4EDD-9878-577F8A0AECBF}" type="parTrans" cxnId="{8CAAFCBB-DE08-411F-8890-6D6F5BFCB87F}">
      <dgm:prSet/>
      <dgm:spPr/>
      <dgm:t>
        <a:bodyPr/>
        <a:lstStyle/>
        <a:p>
          <a:endParaRPr lang="en-US" sz="2400"/>
        </a:p>
      </dgm:t>
    </dgm:pt>
    <dgm:pt modelId="{D29EB12E-8550-4405-80CB-28493866E071}" type="sibTrans" cxnId="{8CAAFCBB-DE08-411F-8890-6D6F5BFCB87F}">
      <dgm:prSet/>
      <dgm:spPr/>
      <dgm:t>
        <a:bodyPr/>
        <a:lstStyle/>
        <a:p>
          <a:endParaRPr lang="en-US" sz="2400"/>
        </a:p>
      </dgm:t>
    </dgm:pt>
    <dgm:pt modelId="{CB15B3F1-593D-4457-8315-7E4727014A67}">
      <dgm:prSet custT="1"/>
      <dgm:spPr/>
      <dgm:t>
        <a:bodyPr/>
        <a:lstStyle/>
        <a:p>
          <a:r>
            <a:rPr lang="en-US" sz="1200"/>
            <a:t>Conduct focus groups or one on one meetings with current admin staff to discuss the upcoming changes and gather feedback.</a:t>
          </a:r>
        </a:p>
      </dgm:t>
    </dgm:pt>
    <dgm:pt modelId="{29CF084A-9533-47CB-B670-2EC243DB3469}" type="parTrans" cxnId="{CF02B817-09BA-4553-B582-CA58E7369E91}">
      <dgm:prSet/>
      <dgm:spPr/>
      <dgm:t>
        <a:bodyPr/>
        <a:lstStyle/>
        <a:p>
          <a:endParaRPr lang="en-US" sz="2400"/>
        </a:p>
      </dgm:t>
    </dgm:pt>
    <dgm:pt modelId="{9775489F-CD7B-438B-A4AA-AA35AEAC69C6}" type="sibTrans" cxnId="{CF02B817-09BA-4553-B582-CA58E7369E91}">
      <dgm:prSet/>
      <dgm:spPr/>
      <dgm:t>
        <a:bodyPr/>
        <a:lstStyle/>
        <a:p>
          <a:endParaRPr lang="en-US" sz="2400"/>
        </a:p>
      </dgm:t>
    </dgm:pt>
    <dgm:pt modelId="{A4505209-04A9-4A35-AF55-CCA3AC9B7BEC}">
      <dgm:prSet custT="1"/>
      <dgm:spPr/>
      <dgm:t>
        <a:bodyPr/>
        <a:lstStyle/>
        <a:p>
          <a:r>
            <a:rPr lang="en-US" sz="1200"/>
            <a:t>Create a communication plan to keep all stakeholders informed throughout the transition process.</a:t>
          </a:r>
        </a:p>
      </dgm:t>
    </dgm:pt>
    <dgm:pt modelId="{CDD0162D-847D-4B91-8D6D-45119679F34F}" type="parTrans" cxnId="{35B2295B-E5C4-44B4-AB60-AAD065D59EF4}">
      <dgm:prSet/>
      <dgm:spPr/>
      <dgm:t>
        <a:bodyPr/>
        <a:lstStyle/>
        <a:p>
          <a:endParaRPr lang="en-US" sz="2400"/>
        </a:p>
      </dgm:t>
    </dgm:pt>
    <dgm:pt modelId="{0874BD9F-955E-4863-81CC-BDCE387A5329}" type="sibTrans" cxnId="{35B2295B-E5C4-44B4-AB60-AAD065D59EF4}">
      <dgm:prSet/>
      <dgm:spPr/>
      <dgm:t>
        <a:bodyPr/>
        <a:lstStyle/>
        <a:p>
          <a:endParaRPr lang="en-US" sz="2400"/>
        </a:p>
      </dgm:t>
    </dgm:pt>
    <dgm:pt modelId="{057B08F6-4CAB-4C0A-B9DF-66FB650F724F}">
      <dgm:prSet custT="1"/>
      <dgm:spPr/>
      <dgm:t>
        <a:bodyPr/>
        <a:lstStyle/>
        <a:p>
          <a:r>
            <a:rPr lang="en-US" sz="1600" b="1"/>
            <a:t>3. Design and Structure </a:t>
          </a:r>
        </a:p>
      </dgm:t>
    </dgm:pt>
    <dgm:pt modelId="{9AAE9186-4068-4D4B-9E33-C407D8BE7A6A}" type="parTrans" cxnId="{4740227E-8CE8-4785-BBFD-5807A0BF2F5C}">
      <dgm:prSet/>
      <dgm:spPr/>
      <dgm:t>
        <a:bodyPr/>
        <a:lstStyle/>
        <a:p>
          <a:endParaRPr lang="en-US" sz="2400"/>
        </a:p>
      </dgm:t>
    </dgm:pt>
    <dgm:pt modelId="{D4C2A9DB-630D-4041-8414-A7F7FBCBFD98}" type="sibTrans" cxnId="{4740227E-8CE8-4785-BBFD-5807A0BF2F5C}">
      <dgm:prSet/>
      <dgm:spPr/>
      <dgm:t>
        <a:bodyPr/>
        <a:lstStyle/>
        <a:p>
          <a:endParaRPr lang="en-US" sz="2400"/>
        </a:p>
      </dgm:t>
    </dgm:pt>
    <dgm:pt modelId="{335C5112-1B93-42EC-8312-430CEE225647}">
      <dgm:prSet custT="1"/>
      <dgm:spPr/>
      <dgm:t>
        <a:bodyPr/>
        <a:lstStyle/>
        <a:p>
          <a:r>
            <a:rPr lang="en-US" sz="1600" b="1"/>
            <a:t>Milestone</a:t>
          </a:r>
          <a:r>
            <a:rPr lang="en-US" sz="1600"/>
            <a:t>: Design the structure and processes for the admin team.</a:t>
          </a:r>
        </a:p>
      </dgm:t>
    </dgm:pt>
    <dgm:pt modelId="{6FDE2041-1E1B-4F7B-A1FB-ACB20823B66C}" type="parTrans" cxnId="{08F781A0-9390-45B7-A559-F0B1F09B05DA}">
      <dgm:prSet/>
      <dgm:spPr/>
      <dgm:t>
        <a:bodyPr/>
        <a:lstStyle/>
        <a:p>
          <a:endParaRPr lang="en-US" sz="2400"/>
        </a:p>
      </dgm:t>
    </dgm:pt>
    <dgm:pt modelId="{6C9C27D3-EF5C-4141-8A89-F8FDF212824C}" type="sibTrans" cxnId="{08F781A0-9390-45B7-A559-F0B1F09B05DA}">
      <dgm:prSet/>
      <dgm:spPr/>
      <dgm:t>
        <a:bodyPr/>
        <a:lstStyle/>
        <a:p>
          <a:endParaRPr lang="en-US" sz="2400"/>
        </a:p>
      </dgm:t>
    </dgm:pt>
    <dgm:pt modelId="{CB3E6C14-A9C6-4778-AC06-5E9B79D42FAF}">
      <dgm:prSet custT="1"/>
      <dgm:spPr/>
      <dgm:t>
        <a:bodyPr/>
        <a:lstStyle/>
        <a:p>
          <a:r>
            <a:rPr lang="en-US" sz="1200"/>
            <a:t>Expectations:</a:t>
          </a:r>
        </a:p>
      </dgm:t>
    </dgm:pt>
    <dgm:pt modelId="{669A580F-BDC1-4B66-83FE-826A30EECA32}" type="parTrans" cxnId="{DD2ECA63-5E7A-445C-9E2B-AD2628D70DF1}">
      <dgm:prSet/>
      <dgm:spPr/>
      <dgm:t>
        <a:bodyPr/>
        <a:lstStyle/>
        <a:p>
          <a:endParaRPr lang="en-US" sz="2400"/>
        </a:p>
      </dgm:t>
    </dgm:pt>
    <dgm:pt modelId="{B22DD5EC-99F4-47A1-98C7-886B15E9DC53}" type="sibTrans" cxnId="{DD2ECA63-5E7A-445C-9E2B-AD2628D70DF1}">
      <dgm:prSet/>
      <dgm:spPr/>
      <dgm:t>
        <a:bodyPr/>
        <a:lstStyle/>
        <a:p>
          <a:endParaRPr lang="en-US" sz="2400"/>
        </a:p>
      </dgm:t>
    </dgm:pt>
    <dgm:pt modelId="{F658D3C7-8090-4D2F-BC7D-C70CA334EA2D}">
      <dgm:prSet custT="1"/>
      <dgm:spPr/>
      <dgm:t>
        <a:bodyPr/>
        <a:lstStyle/>
        <a:p>
          <a:r>
            <a:rPr lang="en-US" sz="1200"/>
            <a:t>Define roles and responsibilities within the admin team.</a:t>
          </a:r>
        </a:p>
      </dgm:t>
    </dgm:pt>
    <dgm:pt modelId="{1E242216-4010-4CE2-8818-C7EEDB456902}" type="parTrans" cxnId="{206B4A1D-6698-4F73-A547-029724DD0835}">
      <dgm:prSet/>
      <dgm:spPr/>
      <dgm:t>
        <a:bodyPr/>
        <a:lstStyle/>
        <a:p>
          <a:endParaRPr lang="en-US" sz="2400"/>
        </a:p>
      </dgm:t>
    </dgm:pt>
    <dgm:pt modelId="{3344FA81-AA4F-4AB2-87A1-8D75D4BCFED8}" type="sibTrans" cxnId="{206B4A1D-6698-4F73-A547-029724DD0835}">
      <dgm:prSet/>
      <dgm:spPr/>
      <dgm:t>
        <a:bodyPr/>
        <a:lstStyle/>
        <a:p>
          <a:endParaRPr lang="en-US" sz="2400"/>
        </a:p>
      </dgm:t>
    </dgm:pt>
    <dgm:pt modelId="{A1A4DF7D-5753-40B4-A686-5E43F478FF60}">
      <dgm:prSet custT="1"/>
      <dgm:spPr/>
      <dgm:t>
        <a:bodyPr/>
        <a:lstStyle/>
        <a:p>
          <a:r>
            <a:rPr lang="en-US" sz="1200"/>
            <a:t>Develop standardized procedures and protocols for task assignment, prioritization, and completion.</a:t>
          </a:r>
        </a:p>
      </dgm:t>
    </dgm:pt>
    <dgm:pt modelId="{4D6CF062-4164-475A-85AE-9A96A90970BF}" type="parTrans" cxnId="{4DD11046-AC25-4DB5-86DD-32254B76B50A}">
      <dgm:prSet/>
      <dgm:spPr/>
      <dgm:t>
        <a:bodyPr/>
        <a:lstStyle/>
        <a:p>
          <a:endParaRPr lang="en-US" sz="2400"/>
        </a:p>
      </dgm:t>
    </dgm:pt>
    <dgm:pt modelId="{B2232A13-4D91-40C5-B94E-F891955CDD6D}" type="sibTrans" cxnId="{4DD11046-AC25-4DB5-86DD-32254B76B50A}">
      <dgm:prSet/>
      <dgm:spPr/>
      <dgm:t>
        <a:bodyPr/>
        <a:lstStyle/>
        <a:p>
          <a:endParaRPr lang="en-US" sz="2400"/>
        </a:p>
      </dgm:t>
    </dgm:pt>
    <dgm:pt modelId="{ACB08BDF-E2D2-4EEE-806B-594E1CEB3E32}">
      <dgm:prSet custT="1"/>
      <dgm:spPr/>
      <dgm:t>
        <a:bodyPr/>
        <a:lstStyle/>
        <a:p>
          <a:r>
            <a:rPr lang="en-US" sz="1200"/>
            <a:t>Establish a system for tracking and managing admin support requests from senior leadership.</a:t>
          </a:r>
        </a:p>
      </dgm:t>
    </dgm:pt>
    <dgm:pt modelId="{58E791A7-AE73-4A73-BBC0-E912DD58C8CE}" type="parTrans" cxnId="{5A718F0A-81CE-47B4-8B1F-D21017BBDC45}">
      <dgm:prSet/>
      <dgm:spPr/>
      <dgm:t>
        <a:bodyPr/>
        <a:lstStyle/>
        <a:p>
          <a:endParaRPr lang="en-US" sz="2400"/>
        </a:p>
      </dgm:t>
    </dgm:pt>
    <dgm:pt modelId="{6DD68501-C468-4037-B8DB-0AC31BE49F26}" type="sibTrans" cxnId="{5A718F0A-81CE-47B4-8B1F-D21017BBDC45}">
      <dgm:prSet/>
      <dgm:spPr/>
      <dgm:t>
        <a:bodyPr/>
        <a:lstStyle/>
        <a:p>
          <a:endParaRPr lang="en-US" sz="2400"/>
        </a:p>
      </dgm:t>
    </dgm:pt>
    <dgm:pt modelId="{3EB5AD26-C052-4443-9157-52DDFCAD8DE8}">
      <dgm:prSet custT="1"/>
      <dgm:spPr/>
      <dgm:t>
        <a:bodyPr/>
        <a:lstStyle/>
        <a:p>
          <a:r>
            <a:rPr lang="en-US" sz="1600" b="1"/>
            <a:t>4. Training and Development</a:t>
          </a:r>
          <a:endParaRPr lang="en-US" sz="1600"/>
        </a:p>
      </dgm:t>
    </dgm:pt>
    <dgm:pt modelId="{105C41F8-8789-4506-9263-C7FA31BDDBC4}" type="parTrans" cxnId="{51E6927B-ACE0-4298-B524-E50DD366B56E}">
      <dgm:prSet/>
      <dgm:spPr/>
      <dgm:t>
        <a:bodyPr/>
        <a:lstStyle/>
        <a:p>
          <a:endParaRPr lang="en-US" sz="2400"/>
        </a:p>
      </dgm:t>
    </dgm:pt>
    <dgm:pt modelId="{1E0966E8-CED1-422E-A665-99AAF5F78E69}" type="sibTrans" cxnId="{51E6927B-ACE0-4298-B524-E50DD366B56E}">
      <dgm:prSet/>
      <dgm:spPr/>
      <dgm:t>
        <a:bodyPr/>
        <a:lstStyle/>
        <a:p>
          <a:endParaRPr lang="en-US" sz="2400"/>
        </a:p>
      </dgm:t>
    </dgm:pt>
    <dgm:pt modelId="{3D0C6F49-E221-4393-9483-E22A3F132FBE}">
      <dgm:prSet custT="1"/>
      <dgm:spPr/>
      <dgm:t>
        <a:bodyPr/>
        <a:lstStyle/>
        <a:p>
          <a:r>
            <a:rPr lang="en-US" sz="1600" b="1"/>
            <a:t>Milestone</a:t>
          </a:r>
          <a:r>
            <a:rPr lang="en-US" sz="1600"/>
            <a:t>: Provide training for the admin team to ensure they are equipped to handle the new structure.</a:t>
          </a:r>
        </a:p>
      </dgm:t>
    </dgm:pt>
    <dgm:pt modelId="{1596312F-8C06-4A68-9C7A-4296C1E9629F}" type="parTrans" cxnId="{DBB09685-B7F7-485D-B990-507A01CE742C}">
      <dgm:prSet/>
      <dgm:spPr/>
      <dgm:t>
        <a:bodyPr/>
        <a:lstStyle/>
        <a:p>
          <a:endParaRPr lang="en-US" sz="2400"/>
        </a:p>
      </dgm:t>
    </dgm:pt>
    <dgm:pt modelId="{D15BB732-3744-4BAE-A232-8BF28F0DF27C}" type="sibTrans" cxnId="{DBB09685-B7F7-485D-B990-507A01CE742C}">
      <dgm:prSet/>
      <dgm:spPr/>
      <dgm:t>
        <a:bodyPr/>
        <a:lstStyle/>
        <a:p>
          <a:endParaRPr lang="en-US" sz="2400"/>
        </a:p>
      </dgm:t>
    </dgm:pt>
    <dgm:pt modelId="{133CC6D2-41E5-4665-A236-ECB65EDEB289}">
      <dgm:prSet custT="1"/>
      <dgm:spPr/>
      <dgm:t>
        <a:bodyPr/>
        <a:lstStyle/>
        <a:p>
          <a:r>
            <a:rPr lang="en-US" sz="1200"/>
            <a:t>Expectations:</a:t>
          </a:r>
        </a:p>
      </dgm:t>
    </dgm:pt>
    <dgm:pt modelId="{F419179A-721E-42B0-9D57-1FEC0CFCDD62}" type="parTrans" cxnId="{AF2FB112-8B34-4745-9414-A9E695AB63D9}">
      <dgm:prSet/>
      <dgm:spPr/>
      <dgm:t>
        <a:bodyPr/>
        <a:lstStyle/>
        <a:p>
          <a:endParaRPr lang="en-US" sz="2400"/>
        </a:p>
      </dgm:t>
    </dgm:pt>
    <dgm:pt modelId="{E5464E52-4B30-485D-8557-350F24BC80AB}" type="sibTrans" cxnId="{AF2FB112-8B34-4745-9414-A9E695AB63D9}">
      <dgm:prSet/>
      <dgm:spPr/>
      <dgm:t>
        <a:bodyPr/>
        <a:lstStyle/>
        <a:p>
          <a:endParaRPr lang="en-US" sz="2400"/>
        </a:p>
      </dgm:t>
    </dgm:pt>
    <dgm:pt modelId="{7D6D366C-1CC3-4FC5-9BA6-4A52E9DCC86F}">
      <dgm:prSet custT="1"/>
      <dgm:spPr/>
      <dgm:t>
        <a:bodyPr/>
        <a:lstStyle/>
        <a:p>
          <a:r>
            <a:rPr lang="en-US" sz="1200"/>
            <a:t>Conduct training sessions on the new processes, tools, and best practices for admin support.</a:t>
          </a:r>
        </a:p>
      </dgm:t>
    </dgm:pt>
    <dgm:pt modelId="{182FBF22-6022-4043-94E9-B950AB9B3BA4}" type="parTrans" cxnId="{2EC9D3AA-04A2-453F-96A2-FDF1363FC05D}">
      <dgm:prSet/>
      <dgm:spPr/>
      <dgm:t>
        <a:bodyPr/>
        <a:lstStyle/>
        <a:p>
          <a:endParaRPr lang="en-US" sz="2400"/>
        </a:p>
      </dgm:t>
    </dgm:pt>
    <dgm:pt modelId="{43CB1D40-5B89-44AF-AF5D-A50F898D07B9}" type="sibTrans" cxnId="{2EC9D3AA-04A2-453F-96A2-FDF1363FC05D}">
      <dgm:prSet/>
      <dgm:spPr/>
      <dgm:t>
        <a:bodyPr/>
        <a:lstStyle/>
        <a:p>
          <a:endParaRPr lang="en-US" sz="2400"/>
        </a:p>
      </dgm:t>
    </dgm:pt>
    <dgm:pt modelId="{BDEC9C7F-724D-41D8-9769-35BF17D1FC62}">
      <dgm:prSet custT="1"/>
      <dgm:spPr/>
      <dgm:t>
        <a:bodyPr/>
        <a:lstStyle/>
        <a:p>
          <a:r>
            <a:rPr lang="en-US" sz="1200"/>
            <a:t>Offer professional development opportunities to enhance skills relevant to the new team structure.</a:t>
          </a:r>
        </a:p>
      </dgm:t>
    </dgm:pt>
    <dgm:pt modelId="{68A205E4-B10F-492C-B8FC-D7A229D2FF00}" type="parTrans" cxnId="{7D41F925-0B10-4CB6-85C5-A72BC4561AB0}">
      <dgm:prSet/>
      <dgm:spPr/>
      <dgm:t>
        <a:bodyPr/>
        <a:lstStyle/>
        <a:p>
          <a:endParaRPr lang="en-US" sz="2400"/>
        </a:p>
      </dgm:t>
    </dgm:pt>
    <dgm:pt modelId="{34CE0E75-F8C0-4068-B506-1758F333D9A2}" type="sibTrans" cxnId="{7D41F925-0B10-4CB6-85C5-A72BC4561AB0}">
      <dgm:prSet/>
      <dgm:spPr/>
      <dgm:t>
        <a:bodyPr/>
        <a:lstStyle/>
        <a:p>
          <a:endParaRPr lang="en-US" sz="2400"/>
        </a:p>
      </dgm:t>
    </dgm:pt>
    <dgm:pt modelId="{0B54FDB9-EE9E-405B-B5DB-41703BF7A588}">
      <dgm:prSet custT="1"/>
      <dgm:spPr/>
      <dgm:t>
        <a:bodyPr/>
        <a:lstStyle/>
        <a:p>
          <a:r>
            <a:rPr lang="en-US" sz="1200"/>
            <a:t>Ensure ongoing support and resources are available to address any training gaps.</a:t>
          </a:r>
        </a:p>
      </dgm:t>
    </dgm:pt>
    <dgm:pt modelId="{8B088DFF-46A0-4AC2-BB2E-E7463D66FD78}" type="parTrans" cxnId="{BB84203F-6169-409E-8003-64A55596230A}">
      <dgm:prSet/>
      <dgm:spPr/>
      <dgm:t>
        <a:bodyPr/>
        <a:lstStyle/>
        <a:p>
          <a:endParaRPr lang="en-US" sz="2400"/>
        </a:p>
      </dgm:t>
    </dgm:pt>
    <dgm:pt modelId="{B1F06245-8740-4A9C-9CD6-0851D7A81AEA}" type="sibTrans" cxnId="{BB84203F-6169-409E-8003-64A55596230A}">
      <dgm:prSet/>
      <dgm:spPr/>
      <dgm:t>
        <a:bodyPr/>
        <a:lstStyle/>
        <a:p>
          <a:endParaRPr lang="en-US" sz="2400"/>
        </a:p>
      </dgm:t>
    </dgm:pt>
    <dgm:pt modelId="{9A29E640-39E6-4DB5-B21F-1E4D25FF63E0}" type="pres">
      <dgm:prSet presAssocID="{B6A109B7-64AA-4683-8D42-E66B8C8804D9}" presName="Name0" presStyleCnt="0">
        <dgm:presLayoutVars>
          <dgm:chMax/>
          <dgm:chPref val="3"/>
          <dgm:dir/>
          <dgm:animOne val="branch"/>
          <dgm:animLvl val="lvl"/>
        </dgm:presLayoutVars>
      </dgm:prSet>
      <dgm:spPr/>
    </dgm:pt>
    <dgm:pt modelId="{330C2C9C-C877-4B66-9F28-E8B89F3E24A2}" type="pres">
      <dgm:prSet presAssocID="{87808A26-671F-4BA0-A312-7F88BC400AD1}" presName="composite" presStyleCnt="0"/>
      <dgm:spPr/>
    </dgm:pt>
    <dgm:pt modelId="{0A8F9A18-8449-4815-9F09-EB757669D4B8}" type="pres">
      <dgm:prSet presAssocID="{87808A26-671F-4BA0-A312-7F88BC400AD1}" presName="FirstChild" presStyleLbl="revTx" presStyleIdx="0" presStyleCnt="8">
        <dgm:presLayoutVars>
          <dgm:chMax val="0"/>
          <dgm:chPref val="0"/>
          <dgm:bulletEnabled val="1"/>
        </dgm:presLayoutVars>
      </dgm:prSet>
      <dgm:spPr/>
    </dgm:pt>
    <dgm:pt modelId="{08FA9605-68EB-438E-8E18-ABF6202C20BF}" type="pres">
      <dgm:prSet presAssocID="{87808A26-671F-4BA0-A312-7F88BC400AD1}" presName="Parent" presStyleLbl="alignNode1" presStyleIdx="0" presStyleCnt="4">
        <dgm:presLayoutVars>
          <dgm:chMax val="3"/>
          <dgm:chPref val="3"/>
          <dgm:bulletEnabled val="1"/>
        </dgm:presLayoutVars>
      </dgm:prSet>
      <dgm:spPr/>
    </dgm:pt>
    <dgm:pt modelId="{21960128-71C1-4C58-8407-C6EBF0D0A645}" type="pres">
      <dgm:prSet presAssocID="{87808A26-671F-4BA0-A312-7F88BC400AD1}" presName="Accent" presStyleLbl="parChTrans1D1" presStyleIdx="0" presStyleCnt="4"/>
      <dgm:spPr/>
    </dgm:pt>
    <dgm:pt modelId="{7F3D26BE-6732-4ADA-8AD6-4EEE77C04996}" type="pres">
      <dgm:prSet presAssocID="{87808A26-671F-4BA0-A312-7F88BC400AD1}" presName="Child" presStyleLbl="revTx" presStyleIdx="1" presStyleCnt="8">
        <dgm:presLayoutVars>
          <dgm:chMax val="0"/>
          <dgm:chPref val="0"/>
          <dgm:bulletEnabled val="1"/>
        </dgm:presLayoutVars>
      </dgm:prSet>
      <dgm:spPr/>
    </dgm:pt>
    <dgm:pt modelId="{8140E0A5-F8F9-4E25-B1FD-A653C152A374}" type="pres">
      <dgm:prSet presAssocID="{5FD565FA-C0C6-4107-9A97-ADB1A34B782A}" presName="sibTrans" presStyleCnt="0"/>
      <dgm:spPr/>
    </dgm:pt>
    <dgm:pt modelId="{928782FA-092F-4134-B4B7-8C9A2623DA39}" type="pres">
      <dgm:prSet presAssocID="{BD03001C-3135-4678-90D0-679699F4344D}" presName="composite" presStyleCnt="0"/>
      <dgm:spPr/>
    </dgm:pt>
    <dgm:pt modelId="{2FE37371-A51B-4967-9648-2FF77E522A37}" type="pres">
      <dgm:prSet presAssocID="{BD03001C-3135-4678-90D0-679699F4344D}" presName="FirstChild" presStyleLbl="revTx" presStyleIdx="2" presStyleCnt="8">
        <dgm:presLayoutVars>
          <dgm:chMax val="0"/>
          <dgm:chPref val="0"/>
          <dgm:bulletEnabled val="1"/>
        </dgm:presLayoutVars>
      </dgm:prSet>
      <dgm:spPr/>
    </dgm:pt>
    <dgm:pt modelId="{59252612-0551-4EA9-B5AC-C5A7EA9AE286}" type="pres">
      <dgm:prSet presAssocID="{BD03001C-3135-4678-90D0-679699F4344D}" presName="Parent" presStyleLbl="alignNode1" presStyleIdx="1" presStyleCnt="4">
        <dgm:presLayoutVars>
          <dgm:chMax val="3"/>
          <dgm:chPref val="3"/>
          <dgm:bulletEnabled val="1"/>
        </dgm:presLayoutVars>
      </dgm:prSet>
      <dgm:spPr/>
    </dgm:pt>
    <dgm:pt modelId="{6B946855-2742-4AE9-A1F8-41A4A8334DDF}" type="pres">
      <dgm:prSet presAssocID="{BD03001C-3135-4678-90D0-679699F4344D}" presName="Accent" presStyleLbl="parChTrans1D1" presStyleIdx="1" presStyleCnt="4"/>
      <dgm:spPr/>
    </dgm:pt>
    <dgm:pt modelId="{29F41F66-0936-4E2E-8E0C-00F7637A99DE}" type="pres">
      <dgm:prSet presAssocID="{BD03001C-3135-4678-90D0-679699F4344D}" presName="Child" presStyleLbl="revTx" presStyleIdx="3" presStyleCnt="8">
        <dgm:presLayoutVars>
          <dgm:chMax val="0"/>
          <dgm:chPref val="0"/>
          <dgm:bulletEnabled val="1"/>
        </dgm:presLayoutVars>
      </dgm:prSet>
      <dgm:spPr/>
    </dgm:pt>
    <dgm:pt modelId="{00A58518-5071-44CE-8D86-102BC98C7DDE}" type="pres">
      <dgm:prSet presAssocID="{F302411B-61CF-477D-AF7D-D9760EECED38}" presName="sibTrans" presStyleCnt="0"/>
      <dgm:spPr/>
    </dgm:pt>
    <dgm:pt modelId="{D3D97576-880F-4316-A012-949268F0E0D2}" type="pres">
      <dgm:prSet presAssocID="{057B08F6-4CAB-4C0A-B9DF-66FB650F724F}" presName="composite" presStyleCnt="0"/>
      <dgm:spPr/>
    </dgm:pt>
    <dgm:pt modelId="{422D9511-DC77-4793-8FDB-836CAAAD71BC}" type="pres">
      <dgm:prSet presAssocID="{057B08F6-4CAB-4C0A-B9DF-66FB650F724F}" presName="FirstChild" presStyleLbl="revTx" presStyleIdx="4" presStyleCnt="8">
        <dgm:presLayoutVars>
          <dgm:chMax val="0"/>
          <dgm:chPref val="0"/>
          <dgm:bulletEnabled val="1"/>
        </dgm:presLayoutVars>
      </dgm:prSet>
      <dgm:spPr/>
    </dgm:pt>
    <dgm:pt modelId="{5BB7E0BB-44A3-4E9D-8252-34EB9D41CE3A}" type="pres">
      <dgm:prSet presAssocID="{057B08F6-4CAB-4C0A-B9DF-66FB650F724F}" presName="Parent" presStyleLbl="alignNode1" presStyleIdx="2" presStyleCnt="4">
        <dgm:presLayoutVars>
          <dgm:chMax val="3"/>
          <dgm:chPref val="3"/>
          <dgm:bulletEnabled val="1"/>
        </dgm:presLayoutVars>
      </dgm:prSet>
      <dgm:spPr/>
    </dgm:pt>
    <dgm:pt modelId="{1460F1F2-E7C4-4DAD-80E3-E7D0E66D6DEC}" type="pres">
      <dgm:prSet presAssocID="{057B08F6-4CAB-4C0A-B9DF-66FB650F724F}" presName="Accent" presStyleLbl="parChTrans1D1" presStyleIdx="2" presStyleCnt="4"/>
      <dgm:spPr/>
    </dgm:pt>
    <dgm:pt modelId="{1CE4F8CE-7899-48A6-8B30-4F583630CF95}" type="pres">
      <dgm:prSet presAssocID="{057B08F6-4CAB-4C0A-B9DF-66FB650F724F}" presName="Child" presStyleLbl="revTx" presStyleIdx="5" presStyleCnt="8">
        <dgm:presLayoutVars>
          <dgm:chMax val="0"/>
          <dgm:chPref val="0"/>
          <dgm:bulletEnabled val="1"/>
        </dgm:presLayoutVars>
      </dgm:prSet>
      <dgm:spPr/>
    </dgm:pt>
    <dgm:pt modelId="{2714B7E1-7274-46AC-A430-EEBB3A82775C}" type="pres">
      <dgm:prSet presAssocID="{D4C2A9DB-630D-4041-8414-A7F7FBCBFD98}" presName="sibTrans" presStyleCnt="0"/>
      <dgm:spPr/>
    </dgm:pt>
    <dgm:pt modelId="{913DD398-76DE-4F24-A0A5-D6E74584AB3D}" type="pres">
      <dgm:prSet presAssocID="{3EB5AD26-C052-4443-9157-52DDFCAD8DE8}" presName="composite" presStyleCnt="0"/>
      <dgm:spPr/>
    </dgm:pt>
    <dgm:pt modelId="{DEDCE44C-ECCA-4BE9-93A1-67BC8FC2C3B3}" type="pres">
      <dgm:prSet presAssocID="{3EB5AD26-C052-4443-9157-52DDFCAD8DE8}" presName="FirstChild" presStyleLbl="revTx" presStyleIdx="6" presStyleCnt="8">
        <dgm:presLayoutVars>
          <dgm:chMax val="0"/>
          <dgm:chPref val="0"/>
          <dgm:bulletEnabled val="1"/>
        </dgm:presLayoutVars>
      </dgm:prSet>
      <dgm:spPr/>
    </dgm:pt>
    <dgm:pt modelId="{510CD824-CAC3-4DEC-9D56-7C7CD8CA8F1D}" type="pres">
      <dgm:prSet presAssocID="{3EB5AD26-C052-4443-9157-52DDFCAD8DE8}" presName="Parent" presStyleLbl="alignNode1" presStyleIdx="3" presStyleCnt="4">
        <dgm:presLayoutVars>
          <dgm:chMax val="3"/>
          <dgm:chPref val="3"/>
          <dgm:bulletEnabled val="1"/>
        </dgm:presLayoutVars>
      </dgm:prSet>
      <dgm:spPr/>
    </dgm:pt>
    <dgm:pt modelId="{85C2877E-CA96-4305-852B-64AFE00DE13A}" type="pres">
      <dgm:prSet presAssocID="{3EB5AD26-C052-4443-9157-52DDFCAD8DE8}" presName="Accent" presStyleLbl="parChTrans1D1" presStyleIdx="3" presStyleCnt="4"/>
      <dgm:spPr/>
    </dgm:pt>
    <dgm:pt modelId="{491DE1C1-0CB3-4556-85EF-D75B81FC1B6E}" type="pres">
      <dgm:prSet presAssocID="{3EB5AD26-C052-4443-9157-52DDFCAD8DE8}" presName="Child" presStyleLbl="revTx" presStyleIdx="7" presStyleCnt="8">
        <dgm:presLayoutVars>
          <dgm:chMax val="0"/>
          <dgm:chPref val="0"/>
          <dgm:bulletEnabled val="1"/>
        </dgm:presLayoutVars>
      </dgm:prSet>
      <dgm:spPr/>
    </dgm:pt>
  </dgm:ptLst>
  <dgm:cxnLst>
    <dgm:cxn modelId="{A0058500-1764-4FFB-9009-3570EA608B6C}" type="presOf" srcId="{B6A109B7-64AA-4683-8D42-E66B8C8804D9}" destId="{9A29E640-39E6-4DB5-B21F-1E4D25FF63E0}" srcOrd="0" destOrd="0" presId="urn:microsoft.com/office/officeart/2011/layout/TabList"/>
    <dgm:cxn modelId="{98EB0E02-6F31-4BDA-8AFC-AABC0C933B16}" srcId="{BD03001C-3135-4678-90D0-679699F4344D}" destId="{979A4C8C-D313-4A54-98B5-A28891E3AD01}" srcOrd="0" destOrd="0" parTransId="{D007D324-EF30-4061-8723-9704C4C438BF}" sibTransId="{FD538A0C-88E6-469E-8158-06971A30D3FE}"/>
    <dgm:cxn modelId="{5A718F0A-81CE-47B4-8B1F-D21017BBDC45}" srcId="{CB3E6C14-A9C6-4778-AC06-5E9B79D42FAF}" destId="{ACB08BDF-E2D2-4EEE-806B-594E1CEB3E32}" srcOrd="2" destOrd="0" parTransId="{58E791A7-AE73-4A73-BBC0-E912DD58C8CE}" sibTransId="{6DD68501-C468-4037-B8DB-0AC31BE49F26}"/>
    <dgm:cxn modelId="{11BC9C11-F25D-4675-AF1C-E94BF62DE487}" type="presOf" srcId="{BD03001C-3135-4678-90D0-679699F4344D}" destId="{59252612-0551-4EA9-B5AC-C5A7EA9AE286}" srcOrd="0" destOrd="0" presId="urn:microsoft.com/office/officeart/2011/layout/TabList"/>
    <dgm:cxn modelId="{AF2FB112-8B34-4745-9414-A9E695AB63D9}" srcId="{3EB5AD26-C052-4443-9157-52DDFCAD8DE8}" destId="{133CC6D2-41E5-4665-A236-ECB65EDEB289}" srcOrd="1" destOrd="0" parTransId="{F419179A-721E-42B0-9D57-1FEC0CFCDD62}" sibTransId="{E5464E52-4B30-485D-8557-350F24BC80AB}"/>
    <dgm:cxn modelId="{CF02B817-09BA-4553-B582-CA58E7369E91}" srcId="{4170EDFE-F4CF-4AC4-B8A1-F10DDA61655F}" destId="{CB15B3F1-593D-4457-8315-7E4727014A67}" srcOrd="1" destOrd="0" parTransId="{29CF084A-9533-47CB-B670-2EC243DB3469}" sibTransId="{9775489F-CD7B-438B-A4AA-AA35AEAC69C6}"/>
    <dgm:cxn modelId="{E134011B-BF3A-43D0-8905-5A32BA7FA4AC}" type="presOf" srcId="{CB3E6C14-A9C6-4778-AC06-5E9B79D42FAF}" destId="{1CE4F8CE-7899-48A6-8B30-4F583630CF95}" srcOrd="0" destOrd="0" presId="urn:microsoft.com/office/officeart/2011/layout/TabList"/>
    <dgm:cxn modelId="{206B4A1D-6698-4F73-A547-029724DD0835}" srcId="{CB3E6C14-A9C6-4778-AC06-5E9B79D42FAF}" destId="{F658D3C7-8090-4D2F-BC7D-C70CA334EA2D}" srcOrd="0" destOrd="0" parTransId="{1E242216-4010-4CE2-8818-C7EEDB456902}" sibTransId="{3344FA81-AA4F-4AB2-87A1-8D75D4BCFED8}"/>
    <dgm:cxn modelId="{ED58891D-B96F-4F67-AF1E-F780EC4AAFB7}" srcId="{936177CB-7A47-422D-B9AD-3525CF89F0C6}" destId="{2CF5A915-60CA-4B0A-A090-E7FA6736EE2B}" srcOrd="0" destOrd="0" parTransId="{D10A1E2A-B6A0-41D7-89E8-DFEBDF5A903F}" sibTransId="{3DECF451-371F-4EE6-BB8B-62E608CE59E6}"/>
    <dgm:cxn modelId="{1716B51F-3F2C-40B3-90D6-D52AAB52E369}" srcId="{936177CB-7A47-422D-B9AD-3525CF89F0C6}" destId="{3AA2442B-67BA-416B-95B3-D6EF0B1E13CB}" srcOrd="2" destOrd="0" parTransId="{24968745-D1C6-4014-BF8F-79355A55290B}" sibTransId="{222DA3D4-366F-4D29-94CF-DC874FDC40F7}"/>
    <dgm:cxn modelId="{9688B720-82C1-4106-AA03-D35E07084628}" srcId="{B6A109B7-64AA-4683-8D42-E66B8C8804D9}" destId="{BD03001C-3135-4678-90D0-679699F4344D}" srcOrd="1" destOrd="0" parTransId="{E848F9AA-EEB8-4F10-BBDF-1522B94AE176}" sibTransId="{F302411B-61CF-477D-AF7D-D9760EECED38}"/>
    <dgm:cxn modelId="{7D41F925-0B10-4CB6-85C5-A72BC4561AB0}" srcId="{133CC6D2-41E5-4665-A236-ECB65EDEB289}" destId="{BDEC9C7F-724D-41D8-9769-35BF17D1FC62}" srcOrd="1" destOrd="0" parTransId="{68A205E4-B10F-492C-B8FC-D7A229D2FF00}" sibTransId="{34CE0E75-F8C0-4068-B506-1758F333D9A2}"/>
    <dgm:cxn modelId="{AFEDBE2F-B56C-436C-9518-3C2B5F57F776}" type="presOf" srcId="{979A4C8C-D313-4A54-98B5-A28891E3AD01}" destId="{2FE37371-A51B-4967-9648-2FF77E522A37}" srcOrd="0" destOrd="0" presId="urn:microsoft.com/office/officeart/2011/layout/TabList"/>
    <dgm:cxn modelId="{F4662A32-F49D-486D-933D-2AF2A606788E}" type="presOf" srcId="{87808A26-671F-4BA0-A312-7F88BC400AD1}" destId="{08FA9605-68EB-438E-8E18-ABF6202C20BF}" srcOrd="0" destOrd="0" presId="urn:microsoft.com/office/officeart/2011/layout/TabList"/>
    <dgm:cxn modelId="{50E11D33-EC9C-4F3A-837E-E02CC6B1C09C}" type="presOf" srcId="{BDEC9C7F-724D-41D8-9769-35BF17D1FC62}" destId="{491DE1C1-0CB3-4556-85EF-D75B81FC1B6E}" srcOrd="0" destOrd="2" presId="urn:microsoft.com/office/officeart/2011/layout/TabList"/>
    <dgm:cxn modelId="{7BBF233D-DAC5-421D-9EF8-4B8A755F02AB}" srcId="{B6A109B7-64AA-4683-8D42-E66B8C8804D9}" destId="{87808A26-671F-4BA0-A312-7F88BC400AD1}" srcOrd="0" destOrd="0" parTransId="{3E867BF4-3AE4-4221-85A1-72215B1FC364}" sibTransId="{5FD565FA-C0C6-4107-9A97-ADB1A34B782A}"/>
    <dgm:cxn modelId="{BB84203F-6169-409E-8003-64A55596230A}" srcId="{133CC6D2-41E5-4665-A236-ECB65EDEB289}" destId="{0B54FDB9-EE9E-405B-B5DB-41703BF7A588}" srcOrd="2" destOrd="0" parTransId="{8B088DFF-46A0-4AC2-BB2E-E7463D66FD78}" sibTransId="{B1F06245-8740-4A9C-9CD6-0851D7A81AEA}"/>
    <dgm:cxn modelId="{4DD11046-AC25-4DB5-86DD-32254B76B50A}" srcId="{CB3E6C14-A9C6-4778-AC06-5E9B79D42FAF}" destId="{A1A4DF7D-5753-40B4-A686-5E43F478FF60}" srcOrd="1" destOrd="0" parTransId="{4D6CF062-4164-475A-85AE-9A96A90970BF}" sibTransId="{B2232A13-4D91-40C5-B94E-F891955CDD6D}"/>
    <dgm:cxn modelId="{F97EBF4D-5575-4BB6-9596-77A22F0AA316}" type="presOf" srcId="{3EB5AD26-C052-4443-9157-52DDFCAD8DE8}" destId="{510CD824-CAC3-4DEC-9D56-7C7CD8CA8F1D}" srcOrd="0" destOrd="0" presId="urn:microsoft.com/office/officeart/2011/layout/TabList"/>
    <dgm:cxn modelId="{878E8D51-86DC-49E5-A8D5-CAB6CE0C0BAF}" srcId="{87808A26-671F-4BA0-A312-7F88BC400AD1}" destId="{56C4BB62-8CAB-45F3-8B38-44FEDEE904DD}" srcOrd="0" destOrd="0" parTransId="{F2A0651B-E3BC-4D5D-9403-931917CC716D}" sibTransId="{DB99386D-612F-445D-A153-D08DA6544FD6}"/>
    <dgm:cxn modelId="{35B2295B-E5C4-44B4-AB60-AAD065D59EF4}" srcId="{4170EDFE-F4CF-4AC4-B8A1-F10DDA61655F}" destId="{A4505209-04A9-4A35-AF55-CCA3AC9B7BEC}" srcOrd="2" destOrd="0" parTransId="{CDD0162D-847D-4B91-8D6D-45119679F34F}" sibTransId="{0874BD9F-955E-4863-81CC-BDCE387A5329}"/>
    <dgm:cxn modelId="{FD5B9F5E-478F-4274-BDC4-E43F6226BDAF}" type="presOf" srcId="{CB15B3F1-593D-4457-8315-7E4727014A67}" destId="{29F41F66-0936-4E2E-8E0C-00F7637A99DE}" srcOrd="0" destOrd="2" presId="urn:microsoft.com/office/officeart/2011/layout/TabList"/>
    <dgm:cxn modelId="{DD2ECA63-5E7A-445C-9E2B-AD2628D70DF1}" srcId="{057B08F6-4CAB-4C0A-B9DF-66FB650F724F}" destId="{CB3E6C14-A9C6-4778-AC06-5E9B79D42FAF}" srcOrd="1" destOrd="0" parTransId="{669A580F-BDC1-4B66-83FE-826A30EECA32}" sibTransId="{B22DD5EC-99F4-47A1-98C7-886B15E9DC53}"/>
    <dgm:cxn modelId="{C3BF9A68-5482-4C84-91CE-2DF6D0F5A263}" type="presOf" srcId="{936177CB-7A47-422D-B9AD-3525CF89F0C6}" destId="{7F3D26BE-6732-4ADA-8AD6-4EEE77C04996}" srcOrd="0" destOrd="0" presId="urn:microsoft.com/office/officeart/2011/layout/TabList"/>
    <dgm:cxn modelId="{2C520D6B-589B-4535-A69E-D80AE40F0EF1}" type="presOf" srcId="{56C4BB62-8CAB-45F3-8B38-44FEDEE904DD}" destId="{0A8F9A18-8449-4815-9F09-EB757669D4B8}" srcOrd="0" destOrd="0" presId="urn:microsoft.com/office/officeart/2011/layout/TabList"/>
    <dgm:cxn modelId="{D110716B-4566-42B2-B802-151AE4450E3A}" type="presOf" srcId="{77E90D3B-F4F1-4CD6-9826-B28C88CE2C62}" destId="{7F3D26BE-6732-4ADA-8AD6-4EEE77C04996}" srcOrd="0" destOrd="2" presId="urn:microsoft.com/office/officeart/2011/layout/TabList"/>
    <dgm:cxn modelId="{4ED9316C-599E-49C2-AC6B-A0F6288E7158}" srcId="{BD03001C-3135-4678-90D0-679699F4344D}" destId="{4170EDFE-F4CF-4AC4-B8A1-F10DDA61655F}" srcOrd="1" destOrd="0" parTransId="{C5DE310A-6BF2-46C1-9B40-E88083518070}" sibTransId="{889C42A6-1C1F-4F21-AD68-4EF28346F3A5}"/>
    <dgm:cxn modelId="{49E48776-36A4-42E9-BA39-A22A1CDA1729}" srcId="{936177CB-7A47-422D-B9AD-3525CF89F0C6}" destId="{77E90D3B-F4F1-4CD6-9826-B28C88CE2C62}" srcOrd="1" destOrd="0" parTransId="{CE11C0F0-F50D-419C-98CD-5ACBAFA298CA}" sibTransId="{A6314EA3-5F80-4046-873C-8117E29C40C4}"/>
    <dgm:cxn modelId="{51E6927B-ACE0-4298-B524-E50DD366B56E}" srcId="{B6A109B7-64AA-4683-8D42-E66B8C8804D9}" destId="{3EB5AD26-C052-4443-9157-52DDFCAD8DE8}" srcOrd="3" destOrd="0" parTransId="{105C41F8-8789-4506-9263-C7FA31BDDBC4}" sibTransId="{1E0966E8-CED1-422E-A665-99AAF5F78E69}"/>
    <dgm:cxn modelId="{4740227E-8CE8-4785-BBFD-5807A0BF2F5C}" srcId="{B6A109B7-64AA-4683-8D42-E66B8C8804D9}" destId="{057B08F6-4CAB-4C0A-B9DF-66FB650F724F}" srcOrd="2" destOrd="0" parTransId="{9AAE9186-4068-4D4B-9E33-C407D8BE7A6A}" sibTransId="{D4C2A9DB-630D-4041-8414-A7F7FBCBFD98}"/>
    <dgm:cxn modelId="{DBB09685-B7F7-485D-B990-507A01CE742C}" srcId="{3EB5AD26-C052-4443-9157-52DDFCAD8DE8}" destId="{3D0C6F49-E221-4393-9483-E22A3F132FBE}" srcOrd="0" destOrd="0" parTransId="{1596312F-8C06-4A68-9C7A-4296C1E9629F}" sibTransId="{D15BB732-3744-4BAE-A232-8BF28F0DF27C}"/>
    <dgm:cxn modelId="{DFED2A86-1575-4471-A139-58B3868FBF38}" srcId="{87808A26-671F-4BA0-A312-7F88BC400AD1}" destId="{936177CB-7A47-422D-B9AD-3525CF89F0C6}" srcOrd="1" destOrd="0" parTransId="{7AFDC83A-ADFB-4674-A200-6724C30ACE25}" sibTransId="{4F1B9DB9-190B-4CE0-B1E9-950D2F3A2466}"/>
    <dgm:cxn modelId="{1663F595-7D61-456B-9C4B-2626134883A4}" type="presOf" srcId="{335C5112-1B93-42EC-8312-430CEE225647}" destId="{422D9511-DC77-4793-8FDB-836CAAAD71BC}" srcOrd="0" destOrd="0" presId="urn:microsoft.com/office/officeart/2011/layout/TabList"/>
    <dgm:cxn modelId="{1BC6929A-00F3-43F2-A49D-082475321A99}" type="presOf" srcId="{057B08F6-4CAB-4C0A-B9DF-66FB650F724F}" destId="{5BB7E0BB-44A3-4E9D-8252-34EB9D41CE3A}" srcOrd="0" destOrd="0" presId="urn:microsoft.com/office/officeart/2011/layout/TabList"/>
    <dgm:cxn modelId="{6B5C529C-5F0B-414D-95C8-BD34FEC1B696}" type="presOf" srcId="{7D6D366C-1CC3-4FC5-9BA6-4A52E9DCC86F}" destId="{491DE1C1-0CB3-4556-85EF-D75B81FC1B6E}" srcOrd="0" destOrd="1" presId="urn:microsoft.com/office/officeart/2011/layout/TabList"/>
    <dgm:cxn modelId="{08F781A0-9390-45B7-A559-F0B1F09B05DA}" srcId="{057B08F6-4CAB-4C0A-B9DF-66FB650F724F}" destId="{335C5112-1B93-42EC-8312-430CEE225647}" srcOrd="0" destOrd="0" parTransId="{6FDE2041-1E1B-4F7B-A1FB-ACB20823B66C}" sibTransId="{6C9C27D3-EF5C-4141-8A89-F8FDF212824C}"/>
    <dgm:cxn modelId="{8820DAA7-0029-437E-B742-B0330D0CE1CB}" type="presOf" srcId="{9DAF696B-017D-4A9B-958B-13E690D7F1C3}" destId="{29F41F66-0936-4E2E-8E0C-00F7637A99DE}" srcOrd="0" destOrd="1" presId="urn:microsoft.com/office/officeart/2011/layout/TabList"/>
    <dgm:cxn modelId="{BFE721AA-4FA6-444F-A84C-3B4B9F28AE99}" type="presOf" srcId="{133CC6D2-41E5-4665-A236-ECB65EDEB289}" destId="{491DE1C1-0CB3-4556-85EF-D75B81FC1B6E}" srcOrd="0" destOrd="0" presId="urn:microsoft.com/office/officeart/2011/layout/TabList"/>
    <dgm:cxn modelId="{2EC9D3AA-04A2-453F-96A2-FDF1363FC05D}" srcId="{133CC6D2-41E5-4665-A236-ECB65EDEB289}" destId="{7D6D366C-1CC3-4FC5-9BA6-4A52E9DCC86F}" srcOrd="0" destOrd="0" parTransId="{182FBF22-6022-4043-94E9-B950AB9B3BA4}" sibTransId="{43CB1D40-5B89-44AF-AF5D-A50F898D07B9}"/>
    <dgm:cxn modelId="{D6B9ABB7-AEAD-444F-8EDB-A84A9533AA55}" type="presOf" srcId="{3AA2442B-67BA-416B-95B3-D6EF0B1E13CB}" destId="{7F3D26BE-6732-4ADA-8AD6-4EEE77C04996}" srcOrd="0" destOrd="3" presId="urn:microsoft.com/office/officeart/2011/layout/TabList"/>
    <dgm:cxn modelId="{8CAAFCBB-DE08-411F-8890-6D6F5BFCB87F}" srcId="{4170EDFE-F4CF-4AC4-B8A1-F10DDA61655F}" destId="{9DAF696B-017D-4A9B-958B-13E690D7F1C3}" srcOrd="0" destOrd="0" parTransId="{BD2DDC80-1297-4EDD-9878-577F8A0AECBF}" sibTransId="{D29EB12E-8550-4405-80CB-28493866E071}"/>
    <dgm:cxn modelId="{696FFDCC-7631-4138-A7C7-78FAFA0AADA6}" type="presOf" srcId="{A1A4DF7D-5753-40B4-A686-5E43F478FF60}" destId="{1CE4F8CE-7899-48A6-8B30-4F583630CF95}" srcOrd="0" destOrd="2" presId="urn:microsoft.com/office/officeart/2011/layout/TabList"/>
    <dgm:cxn modelId="{6FB94DCF-72A5-4929-9DAE-01963DFE8E97}" type="presOf" srcId="{4170EDFE-F4CF-4AC4-B8A1-F10DDA61655F}" destId="{29F41F66-0936-4E2E-8E0C-00F7637A99DE}" srcOrd="0" destOrd="0" presId="urn:microsoft.com/office/officeart/2011/layout/TabList"/>
    <dgm:cxn modelId="{069CACD3-0F11-4267-91DD-7C8F06376FF1}" type="presOf" srcId="{3D0C6F49-E221-4393-9483-E22A3F132FBE}" destId="{DEDCE44C-ECCA-4BE9-93A1-67BC8FC2C3B3}" srcOrd="0" destOrd="0" presId="urn:microsoft.com/office/officeart/2011/layout/TabList"/>
    <dgm:cxn modelId="{5865B5D3-8735-4AD0-8F29-52DBCF9CEB42}" type="presOf" srcId="{2CF5A915-60CA-4B0A-A090-E7FA6736EE2B}" destId="{7F3D26BE-6732-4ADA-8AD6-4EEE77C04996}" srcOrd="0" destOrd="1" presId="urn:microsoft.com/office/officeart/2011/layout/TabList"/>
    <dgm:cxn modelId="{2C25DDD3-8416-471B-B6C5-5ABEA2C5E323}" type="presOf" srcId="{F658D3C7-8090-4D2F-BC7D-C70CA334EA2D}" destId="{1CE4F8CE-7899-48A6-8B30-4F583630CF95}" srcOrd="0" destOrd="1" presId="urn:microsoft.com/office/officeart/2011/layout/TabList"/>
    <dgm:cxn modelId="{1C8D0FE4-3147-47D0-99CB-C0A7FFA9CCA7}" type="presOf" srcId="{A4505209-04A9-4A35-AF55-CCA3AC9B7BEC}" destId="{29F41F66-0936-4E2E-8E0C-00F7637A99DE}" srcOrd="0" destOrd="3" presId="urn:microsoft.com/office/officeart/2011/layout/TabList"/>
    <dgm:cxn modelId="{8EE9BCF5-B747-47DA-99C0-7F89F69152CB}" type="presOf" srcId="{0B54FDB9-EE9E-405B-B5DB-41703BF7A588}" destId="{491DE1C1-0CB3-4556-85EF-D75B81FC1B6E}" srcOrd="0" destOrd="3" presId="urn:microsoft.com/office/officeart/2011/layout/TabList"/>
    <dgm:cxn modelId="{1A6694F7-5CD3-4EDE-A891-705825D33DB1}" type="presOf" srcId="{ACB08BDF-E2D2-4EEE-806B-594E1CEB3E32}" destId="{1CE4F8CE-7899-48A6-8B30-4F583630CF95}" srcOrd="0" destOrd="3" presId="urn:microsoft.com/office/officeart/2011/layout/TabList"/>
    <dgm:cxn modelId="{E17A9841-4FD2-44C3-A41D-84B1F9119ED6}" type="presParOf" srcId="{9A29E640-39E6-4DB5-B21F-1E4D25FF63E0}" destId="{330C2C9C-C877-4B66-9F28-E8B89F3E24A2}" srcOrd="0" destOrd="0" presId="urn:microsoft.com/office/officeart/2011/layout/TabList"/>
    <dgm:cxn modelId="{BF3FABDC-BDB6-406F-9469-C5667363145E}" type="presParOf" srcId="{330C2C9C-C877-4B66-9F28-E8B89F3E24A2}" destId="{0A8F9A18-8449-4815-9F09-EB757669D4B8}" srcOrd="0" destOrd="0" presId="urn:microsoft.com/office/officeart/2011/layout/TabList"/>
    <dgm:cxn modelId="{62F20640-1DE7-4F57-8E40-AFD127A9E9F1}" type="presParOf" srcId="{330C2C9C-C877-4B66-9F28-E8B89F3E24A2}" destId="{08FA9605-68EB-438E-8E18-ABF6202C20BF}" srcOrd="1" destOrd="0" presId="urn:microsoft.com/office/officeart/2011/layout/TabList"/>
    <dgm:cxn modelId="{C9057FDB-B1AF-4FAC-B779-7BE70000ED2B}" type="presParOf" srcId="{330C2C9C-C877-4B66-9F28-E8B89F3E24A2}" destId="{21960128-71C1-4C58-8407-C6EBF0D0A645}" srcOrd="2" destOrd="0" presId="urn:microsoft.com/office/officeart/2011/layout/TabList"/>
    <dgm:cxn modelId="{BA1E75C0-9B57-44AB-897E-835E3F254A51}" type="presParOf" srcId="{9A29E640-39E6-4DB5-B21F-1E4D25FF63E0}" destId="{7F3D26BE-6732-4ADA-8AD6-4EEE77C04996}" srcOrd="1" destOrd="0" presId="urn:microsoft.com/office/officeart/2011/layout/TabList"/>
    <dgm:cxn modelId="{FDB13637-3FF7-461B-B775-DF51E579C813}" type="presParOf" srcId="{9A29E640-39E6-4DB5-B21F-1E4D25FF63E0}" destId="{8140E0A5-F8F9-4E25-B1FD-A653C152A374}" srcOrd="2" destOrd="0" presId="urn:microsoft.com/office/officeart/2011/layout/TabList"/>
    <dgm:cxn modelId="{E99C44D2-5998-42E9-88D1-146ADF1302A4}" type="presParOf" srcId="{9A29E640-39E6-4DB5-B21F-1E4D25FF63E0}" destId="{928782FA-092F-4134-B4B7-8C9A2623DA39}" srcOrd="3" destOrd="0" presId="urn:microsoft.com/office/officeart/2011/layout/TabList"/>
    <dgm:cxn modelId="{64776E47-FC40-4850-BA2D-191915802213}" type="presParOf" srcId="{928782FA-092F-4134-B4B7-8C9A2623DA39}" destId="{2FE37371-A51B-4967-9648-2FF77E522A37}" srcOrd="0" destOrd="0" presId="urn:microsoft.com/office/officeart/2011/layout/TabList"/>
    <dgm:cxn modelId="{981AC4A6-57E5-4332-A0AC-D327E1B3B664}" type="presParOf" srcId="{928782FA-092F-4134-B4B7-8C9A2623DA39}" destId="{59252612-0551-4EA9-B5AC-C5A7EA9AE286}" srcOrd="1" destOrd="0" presId="urn:microsoft.com/office/officeart/2011/layout/TabList"/>
    <dgm:cxn modelId="{EEE46F2B-2DD1-43B9-9271-F49C60E2C4B9}" type="presParOf" srcId="{928782FA-092F-4134-B4B7-8C9A2623DA39}" destId="{6B946855-2742-4AE9-A1F8-41A4A8334DDF}" srcOrd="2" destOrd="0" presId="urn:microsoft.com/office/officeart/2011/layout/TabList"/>
    <dgm:cxn modelId="{8C567B10-9267-4CBA-9FDB-9E400B0CC8C4}" type="presParOf" srcId="{9A29E640-39E6-4DB5-B21F-1E4D25FF63E0}" destId="{29F41F66-0936-4E2E-8E0C-00F7637A99DE}" srcOrd="4" destOrd="0" presId="urn:microsoft.com/office/officeart/2011/layout/TabList"/>
    <dgm:cxn modelId="{D4A65C55-F89C-41EB-9595-7E290408D784}" type="presParOf" srcId="{9A29E640-39E6-4DB5-B21F-1E4D25FF63E0}" destId="{00A58518-5071-44CE-8D86-102BC98C7DDE}" srcOrd="5" destOrd="0" presId="urn:microsoft.com/office/officeart/2011/layout/TabList"/>
    <dgm:cxn modelId="{5ACEB03F-76F6-4980-8FEB-906EBE23D58A}" type="presParOf" srcId="{9A29E640-39E6-4DB5-B21F-1E4D25FF63E0}" destId="{D3D97576-880F-4316-A012-949268F0E0D2}" srcOrd="6" destOrd="0" presId="urn:microsoft.com/office/officeart/2011/layout/TabList"/>
    <dgm:cxn modelId="{B45C8077-9D72-46EA-9F43-B7CC6D1E41EB}" type="presParOf" srcId="{D3D97576-880F-4316-A012-949268F0E0D2}" destId="{422D9511-DC77-4793-8FDB-836CAAAD71BC}" srcOrd="0" destOrd="0" presId="urn:microsoft.com/office/officeart/2011/layout/TabList"/>
    <dgm:cxn modelId="{C962359E-90C8-49A0-9721-E5CDFB08E39F}" type="presParOf" srcId="{D3D97576-880F-4316-A012-949268F0E0D2}" destId="{5BB7E0BB-44A3-4E9D-8252-34EB9D41CE3A}" srcOrd="1" destOrd="0" presId="urn:microsoft.com/office/officeart/2011/layout/TabList"/>
    <dgm:cxn modelId="{2E6357F0-BEA0-4396-AED1-9FA82A63B17E}" type="presParOf" srcId="{D3D97576-880F-4316-A012-949268F0E0D2}" destId="{1460F1F2-E7C4-4DAD-80E3-E7D0E66D6DEC}" srcOrd="2" destOrd="0" presId="urn:microsoft.com/office/officeart/2011/layout/TabList"/>
    <dgm:cxn modelId="{DB80CC90-B1E4-42FA-9E76-019C36E62417}" type="presParOf" srcId="{9A29E640-39E6-4DB5-B21F-1E4D25FF63E0}" destId="{1CE4F8CE-7899-48A6-8B30-4F583630CF95}" srcOrd="7" destOrd="0" presId="urn:microsoft.com/office/officeart/2011/layout/TabList"/>
    <dgm:cxn modelId="{1FA8DFE9-A4CB-4F0C-B17F-2D79634E6576}" type="presParOf" srcId="{9A29E640-39E6-4DB5-B21F-1E4D25FF63E0}" destId="{2714B7E1-7274-46AC-A430-EEBB3A82775C}" srcOrd="8" destOrd="0" presId="urn:microsoft.com/office/officeart/2011/layout/TabList"/>
    <dgm:cxn modelId="{DEF1231D-D994-406A-8107-6185DB21F057}" type="presParOf" srcId="{9A29E640-39E6-4DB5-B21F-1E4D25FF63E0}" destId="{913DD398-76DE-4F24-A0A5-D6E74584AB3D}" srcOrd="9" destOrd="0" presId="urn:microsoft.com/office/officeart/2011/layout/TabList"/>
    <dgm:cxn modelId="{28C53932-BC00-473E-AC84-A237F2E79C41}" type="presParOf" srcId="{913DD398-76DE-4F24-A0A5-D6E74584AB3D}" destId="{DEDCE44C-ECCA-4BE9-93A1-67BC8FC2C3B3}" srcOrd="0" destOrd="0" presId="urn:microsoft.com/office/officeart/2011/layout/TabList"/>
    <dgm:cxn modelId="{29844926-C3C6-4007-B63B-61039EF18B48}" type="presParOf" srcId="{913DD398-76DE-4F24-A0A5-D6E74584AB3D}" destId="{510CD824-CAC3-4DEC-9D56-7C7CD8CA8F1D}" srcOrd="1" destOrd="0" presId="urn:microsoft.com/office/officeart/2011/layout/TabList"/>
    <dgm:cxn modelId="{B35D84EF-4BE6-41B2-A649-B8E582D067E2}" type="presParOf" srcId="{913DD398-76DE-4F24-A0A5-D6E74584AB3D}" destId="{85C2877E-CA96-4305-852B-64AFE00DE13A}" srcOrd="2" destOrd="0" presId="urn:microsoft.com/office/officeart/2011/layout/TabList"/>
    <dgm:cxn modelId="{4A78CAA5-83A8-47ED-8B2B-410232F4A787}" type="presParOf" srcId="{9A29E640-39E6-4DB5-B21F-1E4D25FF63E0}" destId="{491DE1C1-0CB3-4556-85EF-D75B81FC1B6E}" srcOrd="1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E24A2C-F5BD-4923-BE47-2DFCFFDF2ED3}"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US"/>
        </a:p>
      </dgm:t>
    </dgm:pt>
    <dgm:pt modelId="{263F50F1-87C4-46B5-B6B1-9B8538CBF613}">
      <dgm:prSet custT="1"/>
      <dgm:spPr/>
      <dgm:t>
        <a:bodyPr/>
        <a:lstStyle/>
        <a:p>
          <a:r>
            <a:rPr lang="en-US" sz="1600" b="1"/>
            <a:t>5. Plan Implementation</a:t>
          </a:r>
          <a:endParaRPr lang="en-US" sz="1600"/>
        </a:p>
      </dgm:t>
    </dgm:pt>
    <dgm:pt modelId="{485F3E3C-1C13-4F18-8AF6-F580883BE5AC}" type="parTrans" cxnId="{FD3F60F0-A3D9-4C32-9104-6BE8F369E548}">
      <dgm:prSet/>
      <dgm:spPr/>
      <dgm:t>
        <a:bodyPr/>
        <a:lstStyle/>
        <a:p>
          <a:endParaRPr lang="en-US" sz="1600"/>
        </a:p>
      </dgm:t>
    </dgm:pt>
    <dgm:pt modelId="{1A920EC3-8C03-4936-A1B3-A5ADE5C7D093}" type="sibTrans" cxnId="{FD3F60F0-A3D9-4C32-9104-6BE8F369E548}">
      <dgm:prSet/>
      <dgm:spPr/>
      <dgm:t>
        <a:bodyPr/>
        <a:lstStyle/>
        <a:p>
          <a:endParaRPr lang="en-US" sz="1600"/>
        </a:p>
      </dgm:t>
    </dgm:pt>
    <dgm:pt modelId="{6BDC6D6E-A086-4A52-8342-CDDF54F2A284}">
      <dgm:prSet custT="1"/>
      <dgm:spPr/>
      <dgm:t>
        <a:bodyPr/>
        <a:lstStyle/>
        <a:p>
          <a:r>
            <a:rPr lang="en-US" sz="1600" b="1"/>
            <a:t>Milestone</a:t>
          </a:r>
          <a:r>
            <a:rPr lang="en-US" sz="1600"/>
            <a:t>: Launch the admin team program across executive leadership.</a:t>
          </a:r>
        </a:p>
      </dgm:t>
    </dgm:pt>
    <dgm:pt modelId="{5A36BA66-1B83-4235-A377-F0241F1958AA}" type="parTrans" cxnId="{C1307968-CC15-4468-BE32-DEC97043636C}">
      <dgm:prSet/>
      <dgm:spPr/>
      <dgm:t>
        <a:bodyPr/>
        <a:lstStyle/>
        <a:p>
          <a:endParaRPr lang="en-US" sz="1600"/>
        </a:p>
      </dgm:t>
    </dgm:pt>
    <dgm:pt modelId="{ED4FAEB4-FD97-4BB8-B936-EEBC0B4A5C57}" type="sibTrans" cxnId="{C1307968-CC15-4468-BE32-DEC97043636C}">
      <dgm:prSet/>
      <dgm:spPr/>
      <dgm:t>
        <a:bodyPr/>
        <a:lstStyle/>
        <a:p>
          <a:endParaRPr lang="en-US" sz="1600"/>
        </a:p>
      </dgm:t>
    </dgm:pt>
    <dgm:pt modelId="{7AD397A0-8F0D-41F2-9B69-F772B7368A51}">
      <dgm:prSet custT="1"/>
      <dgm:spPr/>
      <dgm:t>
        <a:bodyPr/>
        <a:lstStyle/>
        <a:p>
          <a:r>
            <a:rPr lang="en-US" sz="1200"/>
            <a:t>Expectations:</a:t>
          </a:r>
        </a:p>
      </dgm:t>
    </dgm:pt>
    <dgm:pt modelId="{D698C0F8-90AC-4541-84B1-B1A1BAFA859B}" type="parTrans" cxnId="{D95C7385-6645-4AD0-A18B-CEA93770840F}">
      <dgm:prSet/>
      <dgm:spPr/>
      <dgm:t>
        <a:bodyPr/>
        <a:lstStyle/>
        <a:p>
          <a:endParaRPr lang="en-US" sz="1600"/>
        </a:p>
      </dgm:t>
    </dgm:pt>
    <dgm:pt modelId="{F17C95D0-2F4F-45BE-A4D7-5D5FD6A21A17}" type="sibTrans" cxnId="{D95C7385-6645-4AD0-A18B-CEA93770840F}">
      <dgm:prSet/>
      <dgm:spPr/>
      <dgm:t>
        <a:bodyPr/>
        <a:lstStyle/>
        <a:p>
          <a:endParaRPr lang="en-US" sz="1600"/>
        </a:p>
      </dgm:t>
    </dgm:pt>
    <dgm:pt modelId="{2329BAD7-92F8-42DE-8BDF-FDEE082A736B}">
      <dgm:prSet custT="1"/>
      <dgm:spPr/>
      <dgm:t>
        <a:bodyPr/>
        <a:lstStyle/>
        <a:p>
          <a:r>
            <a:rPr lang="en-US" sz="1200"/>
            <a:t>Transition all senior leaders to the new admin support structure.</a:t>
          </a:r>
        </a:p>
      </dgm:t>
    </dgm:pt>
    <dgm:pt modelId="{604F181E-D840-45F3-9D82-369D48FAE8EA}" type="parTrans" cxnId="{1A499139-C5CC-49A0-B78B-6786FF810570}">
      <dgm:prSet/>
      <dgm:spPr/>
      <dgm:t>
        <a:bodyPr/>
        <a:lstStyle/>
        <a:p>
          <a:endParaRPr lang="en-US" sz="1600"/>
        </a:p>
      </dgm:t>
    </dgm:pt>
    <dgm:pt modelId="{1B3956F4-F753-4B1D-A219-95E25DDB59EF}" type="sibTrans" cxnId="{1A499139-C5CC-49A0-B78B-6786FF810570}">
      <dgm:prSet/>
      <dgm:spPr/>
      <dgm:t>
        <a:bodyPr/>
        <a:lstStyle/>
        <a:p>
          <a:endParaRPr lang="en-US" sz="1600"/>
        </a:p>
      </dgm:t>
    </dgm:pt>
    <dgm:pt modelId="{4096A054-4957-40B1-B91E-9DD76A3590B4}">
      <dgm:prSet custT="1"/>
      <dgm:spPr/>
      <dgm:t>
        <a:bodyPr/>
        <a:lstStyle/>
        <a:p>
          <a:r>
            <a:rPr lang="en-US" sz="1600" b="1"/>
            <a:t>6. Evaluation and Adjustment</a:t>
          </a:r>
          <a:endParaRPr lang="en-US" sz="1600"/>
        </a:p>
      </dgm:t>
    </dgm:pt>
    <dgm:pt modelId="{DEC8E1AC-D07A-48CD-97A2-D34D1D281184}" type="parTrans" cxnId="{6E8B293B-2F59-48EE-A14B-21D8AF0BAF5A}">
      <dgm:prSet/>
      <dgm:spPr/>
      <dgm:t>
        <a:bodyPr/>
        <a:lstStyle/>
        <a:p>
          <a:endParaRPr lang="en-US" sz="1600"/>
        </a:p>
      </dgm:t>
    </dgm:pt>
    <dgm:pt modelId="{2A1143E8-197B-4F56-A5AF-85D3CA03BA43}" type="sibTrans" cxnId="{6E8B293B-2F59-48EE-A14B-21D8AF0BAF5A}">
      <dgm:prSet/>
      <dgm:spPr/>
      <dgm:t>
        <a:bodyPr/>
        <a:lstStyle/>
        <a:p>
          <a:endParaRPr lang="en-US" sz="1600"/>
        </a:p>
      </dgm:t>
    </dgm:pt>
    <dgm:pt modelId="{6D7EE584-6DE3-49DF-AFB9-9FEC92A30E60}">
      <dgm:prSet custT="1"/>
      <dgm:spPr/>
      <dgm:t>
        <a:bodyPr/>
        <a:lstStyle/>
        <a:p>
          <a:r>
            <a:rPr lang="en-US" sz="1600" b="1"/>
            <a:t>Milestone</a:t>
          </a:r>
          <a:r>
            <a:rPr lang="en-US" sz="1600"/>
            <a:t>: Evaluate the pilot program and make necessary adjustments.</a:t>
          </a:r>
        </a:p>
      </dgm:t>
    </dgm:pt>
    <dgm:pt modelId="{957C2948-E227-4208-896F-819E6019F948}" type="parTrans" cxnId="{8A82F38A-E619-4020-BC28-2331ABC525AC}">
      <dgm:prSet/>
      <dgm:spPr/>
      <dgm:t>
        <a:bodyPr/>
        <a:lstStyle/>
        <a:p>
          <a:endParaRPr lang="en-US" sz="1600"/>
        </a:p>
      </dgm:t>
    </dgm:pt>
    <dgm:pt modelId="{ECEB01EB-A225-49E0-A7CE-3A43D2BFFDD4}" type="sibTrans" cxnId="{8A82F38A-E619-4020-BC28-2331ABC525AC}">
      <dgm:prSet/>
      <dgm:spPr/>
      <dgm:t>
        <a:bodyPr/>
        <a:lstStyle/>
        <a:p>
          <a:endParaRPr lang="en-US" sz="1600"/>
        </a:p>
      </dgm:t>
    </dgm:pt>
    <dgm:pt modelId="{A269293F-D3D3-40FE-8040-3D80B178FA4A}">
      <dgm:prSet custT="1"/>
      <dgm:spPr/>
      <dgm:t>
        <a:bodyPr/>
        <a:lstStyle/>
        <a:p>
          <a:r>
            <a:rPr lang="en-US" sz="1200"/>
            <a:t>Expectations:</a:t>
          </a:r>
        </a:p>
      </dgm:t>
    </dgm:pt>
    <dgm:pt modelId="{654BE760-5C47-4CF6-B73E-DD73EB4CE127}" type="parTrans" cxnId="{E460FEF5-ED34-4A97-AEF2-35DBD715CACF}">
      <dgm:prSet/>
      <dgm:spPr/>
      <dgm:t>
        <a:bodyPr/>
        <a:lstStyle/>
        <a:p>
          <a:endParaRPr lang="en-US" sz="1600"/>
        </a:p>
      </dgm:t>
    </dgm:pt>
    <dgm:pt modelId="{028BC15D-057A-428D-8A56-F8093E4B89E7}" type="sibTrans" cxnId="{E460FEF5-ED34-4A97-AEF2-35DBD715CACF}">
      <dgm:prSet/>
      <dgm:spPr/>
      <dgm:t>
        <a:bodyPr/>
        <a:lstStyle/>
        <a:p>
          <a:endParaRPr lang="en-US" sz="1600"/>
        </a:p>
      </dgm:t>
    </dgm:pt>
    <dgm:pt modelId="{890CB105-EC93-4E4F-90F6-C273537FAA8E}">
      <dgm:prSet custT="1"/>
      <dgm:spPr/>
      <dgm:t>
        <a:bodyPr/>
        <a:lstStyle/>
        <a:p>
          <a:r>
            <a:rPr lang="en-US" sz="1200"/>
            <a:t>Analyze feedback from senior leadership and the admin team regarding the pilot.</a:t>
          </a:r>
        </a:p>
      </dgm:t>
    </dgm:pt>
    <dgm:pt modelId="{76170EEC-310B-4C3E-8718-06941FDF81B2}" type="parTrans" cxnId="{AF4D1FD6-C9CA-45B3-B16B-36A536238C31}">
      <dgm:prSet/>
      <dgm:spPr/>
      <dgm:t>
        <a:bodyPr/>
        <a:lstStyle/>
        <a:p>
          <a:endParaRPr lang="en-US" sz="1600"/>
        </a:p>
      </dgm:t>
    </dgm:pt>
    <dgm:pt modelId="{2D1FB925-A534-4017-85EB-0378E1598A30}" type="sibTrans" cxnId="{AF4D1FD6-C9CA-45B3-B16B-36A536238C31}">
      <dgm:prSet/>
      <dgm:spPr/>
      <dgm:t>
        <a:bodyPr/>
        <a:lstStyle/>
        <a:p>
          <a:endParaRPr lang="en-US" sz="1600"/>
        </a:p>
      </dgm:t>
    </dgm:pt>
    <dgm:pt modelId="{BD4AAE60-868E-41F1-8081-4D471EAA00D1}">
      <dgm:prSet custT="1"/>
      <dgm:spPr/>
      <dgm:t>
        <a:bodyPr/>
        <a:lstStyle/>
        <a:p>
          <a:r>
            <a:rPr lang="en-US" sz="1200"/>
            <a:t>Assess key performance indicators (KPIs) such as response time, task completion rates, and satisfaction levels.</a:t>
          </a:r>
        </a:p>
      </dgm:t>
    </dgm:pt>
    <dgm:pt modelId="{67821EBE-662D-4261-9BC4-C7B905569FEF}" type="parTrans" cxnId="{CD88B090-7F7F-45B6-97D4-A1237BCCF157}">
      <dgm:prSet/>
      <dgm:spPr/>
      <dgm:t>
        <a:bodyPr/>
        <a:lstStyle/>
        <a:p>
          <a:endParaRPr lang="en-US" sz="1600"/>
        </a:p>
      </dgm:t>
    </dgm:pt>
    <dgm:pt modelId="{ACDD4119-A965-45BD-B1C0-E32D3F60096F}" type="sibTrans" cxnId="{CD88B090-7F7F-45B6-97D4-A1237BCCF157}">
      <dgm:prSet/>
      <dgm:spPr/>
      <dgm:t>
        <a:bodyPr/>
        <a:lstStyle/>
        <a:p>
          <a:endParaRPr lang="en-US" sz="1600"/>
        </a:p>
      </dgm:t>
    </dgm:pt>
    <dgm:pt modelId="{9DF0B636-BED6-4BF9-B967-88E85450C9A3}">
      <dgm:prSet custT="1"/>
      <dgm:spPr/>
      <dgm:t>
        <a:bodyPr/>
        <a:lstStyle/>
        <a:p>
          <a:r>
            <a:rPr lang="en-US" sz="1200"/>
            <a:t>Implement improvements based on the evaluation to optimize the  admin team model.</a:t>
          </a:r>
        </a:p>
      </dgm:t>
    </dgm:pt>
    <dgm:pt modelId="{EC203F54-CF26-4C64-B7F4-C8D82D00D48F}" type="parTrans" cxnId="{60DB78AA-452B-4607-A5A0-3A022A06351D}">
      <dgm:prSet/>
      <dgm:spPr/>
      <dgm:t>
        <a:bodyPr/>
        <a:lstStyle/>
        <a:p>
          <a:endParaRPr lang="en-US" sz="1600"/>
        </a:p>
      </dgm:t>
    </dgm:pt>
    <dgm:pt modelId="{BA807B53-04BD-4854-90AE-975961012D25}" type="sibTrans" cxnId="{60DB78AA-452B-4607-A5A0-3A022A06351D}">
      <dgm:prSet/>
      <dgm:spPr/>
      <dgm:t>
        <a:bodyPr/>
        <a:lstStyle/>
        <a:p>
          <a:endParaRPr lang="en-US" sz="1600"/>
        </a:p>
      </dgm:t>
    </dgm:pt>
    <dgm:pt modelId="{381CE659-0C71-4464-87A2-C708BF746BB5}">
      <dgm:prSet custT="1"/>
      <dgm:spPr/>
      <dgm:t>
        <a:bodyPr/>
        <a:lstStyle/>
        <a:p>
          <a:r>
            <a:rPr lang="en-US" sz="1600" b="1"/>
            <a:t>7. Continuous Improvement</a:t>
          </a:r>
          <a:endParaRPr lang="en-US" sz="1600"/>
        </a:p>
      </dgm:t>
    </dgm:pt>
    <dgm:pt modelId="{C1E50B28-478F-4B74-B530-C99B7D2D9AB5}" type="parTrans" cxnId="{58C08589-9F44-4B29-AB9F-A37AF7537B04}">
      <dgm:prSet/>
      <dgm:spPr/>
      <dgm:t>
        <a:bodyPr/>
        <a:lstStyle/>
        <a:p>
          <a:endParaRPr lang="en-US" sz="1600"/>
        </a:p>
      </dgm:t>
    </dgm:pt>
    <dgm:pt modelId="{F9DAAB19-DC26-44E6-AFC0-5F2CADF32C9E}" type="sibTrans" cxnId="{58C08589-9F44-4B29-AB9F-A37AF7537B04}">
      <dgm:prSet/>
      <dgm:spPr/>
      <dgm:t>
        <a:bodyPr/>
        <a:lstStyle/>
        <a:p>
          <a:endParaRPr lang="en-US" sz="1600"/>
        </a:p>
      </dgm:t>
    </dgm:pt>
    <dgm:pt modelId="{E50AE8BD-BF4A-4434-B85C-3E70B521EF5E}">
      <dgm:prSet custT="1"/>
      <dgm:spPr/>
      <dgm:t>
        <a:bodyPr/>
        <a:lstStyle/>
        <a:p>
          <a:r>
            <a:rPr lang="en-US" sz="1600" b="1"/>
            <a:t>Milestone</a:t>
          </a:r>
          <a:r>
            <a:rPr lang="en-US" sz="1600"/>
            <a:t>: Establish a continuous improvement process for the admin team.</a:t>
          </a:r>
        </a:p>
      </dgm:t>
    </dgm:pt>
    <dgm:pt modelId="{2AB189E2-0933-4632-A981-AEB905993D9D}" type="parTrans" cxnId="{94758DFE-B606-4DEC-B333-93A67776017D}">
      <dgm:prSet/>
      <dgm:spPr/>
      <dgm:t>
        <a:bodyPr/>
        <a:lstStyle/>
        <a:p>
          <a:endParaRPr lang="en-US" sz="1600"/>
        </a:p>
      </dgm:t>
    </dgm:pt>
    <dgm:pt modelId="{1A76D483-47AC-4D8F-8E82-E7AD75C8052D}" type="sibTrans" cxnId="{94758DFE-B606-4DEC-B333-93A67776017D}">
      <dgm:prSet/>
      <dgm:spPr/>
      <dgm:t>
        <a:bodyPr/>
        <a:lstStyle/>
        <a:p>
          <a:endParaRPr lang="en-US" sz="1600"/>
        </a:p>
      </dgm:t>
    </dgm:pt>
    <dgm:pt modelId="{81B4D3F9-5031-48B2-B92A-3AD685F9CF1F}">
      <dgm:prSet custT="1"/>
      <dgm:spPr/>
      <dgm:t>
        <a:bodyPr/>
        <a:lstStyle/>
        <a:p>
          <a:r>
            <a:rPr lang="en-US" sz="1200"/>
            <a:t>Expectations:</a:t>
          </a:r>
        </a:p>
      </dgm:t>
    </dgm:pt>
    <dgm:pt modelId="{C2B1200F-A458-449C-BA48-BE8FF79CD2F7}" type="parTrans" cxnId="{F733937E-DDCA-4826-9E54-9BDE1E82F894}">
      <dgm:prSet/>
      <dgm:spPr/>
      <dgm:t>
        <a:bodyPr/>
        <a:lstStyle/>
        <a:p>
          <a:endParaRPr lang="en-US" sz="1600"/>
        </a:p>
      </dgm:t>
    </dgm:pt>
    <dgm:pt modelId="{930BD6B6-5E6A-4D77-A4EC-483F5F20483F}" type="sibTrans" cxnId="{F733937E-DDCA-4826-9E54-9BDE1E82F894}">
      <dgm:prSet/>
      <dgm:spPr/>
      <dgm:t>
        <a:bodyPr/>
        <a:lstStyle/>
        <a:p>
          <a:endParaRPr lang="en-US" sz="1600"/>
        </a:p>
      </dgm:t>
    </dgm:pt>
    <dgm:pt modelId="{9272AF57-87CF-4E7E-B9F8-5FE67666E344}">
      <dgm:prSet custT="1"/>
      <dgm:spPr/>
      <dgm:t>
        <a:bodyPr/>
        <a:lstStyle/>
        <a:p>
          <a:r>
            <a:rPr lang="en-US" sz="1200"/>
            <a:t>Regularly review and refine processes and procedures based on feedback and performance data.</a:t>
          </a:r>
        </a:p>
      </dgm:t>
    </dgm:pt>
    <dgm:pt modelId="{9AE4ACCB-E39A-4D02-B782-75D3F317121D}" type="parTrans" cxnId="{297B2005-7B60-47D4-B47C-0380F9ABEEDA}">
      <dgm:prSet/>
      <dgm:spPr/>
      <dgm:t>
        <a:bodyPr/>
        <a:lstStyle/>
        <a:p>
          <a:endParaRPr lang="en-US" sz="1600"/>
        </a:p>
      </dgm:t>
    </dgm:pt>
    <dgm:pt modelId="{B5DEFC4B-426C-48A1-B84D-1C6A16770128}" type="sibTrans" cxnId="{297B2005-7B60-47D4-B47C-0380F9ABEEDA}">
      <dgm:prSet/>
      <dgm:spPr/>
      <dgm:t>
        <a:bodyPr/>
        <a:lstStyle/>
        <a:p>
          <a:endParaRPr lang="en-US" sz="1600"/>
        </a:p>
      </dgm:t>
    </dgm:pt>
    <dgm:pt modelId="{4A019EBC-412D-4861-B3DA-2C19570202F2}">
      <dgm:prSet custT="1"/>
      <dgm:spPr/>
      <dgm:t>
        <a:bodyPr/>
        <a:lstStyle/>
        <a:p>
          <a:r>
            <a:rPr lang="en-US" sz="1200"/>
            <a:t>Foster a culture of continuous improvement and adaptability within the admin team.</a:t>
          </a:r>
        </a:p>
      </dgm:t>
    </dgm:pt>
    <dgm:pt modelId="{F72198F7-AFA4-4654-B5D2-B20C84358FBD}" type="parTrans" cxnId="{7E8CBB2C-0814-4431-9227-7D81FFD42D8D}">
      <dgm:prSet/>
      <dgm:spPr/>
      <dgm:t>
        <a:bodyPr/>
        <a:lstStyle/>
        <a:p>
          <a:endParaRPr lang="en-US" sz="1600"/>
        </a:p>
      </dgm:t>
    </dgm:pt>
    <dgm:pt modelId="{A21CFEB0-0611-47CC-BF1E-5C7D310A4B44}" type="sibTrans" cxnId="{7E8CBB2C-0814-4431-9227-7D81FFD42D8D}">
      <dgm:prSet/>
      <dgm:spPr/>
      <dgm:t>
        <a:bodyPr/>
        <a:lstStyle/>
        <a:p>
          <a:endParaRPr lang="en-US" sz="1600"/>
        </a:p>
      </dgm:t>
    </dgm:pt>
    <dgm:pt modelId="{7EABFB52-0F58-437D-97A1-4F64CE3B15C2}">
      <dgm:prSet custT="1"/>
      <dgm:spPr/>
      <dgm:t>
        <a:bodyPr/>
        <a:lstStyle/>
        <a:p>
          <a:r>
            <a:rPr lang="en-US" sz="1200"/>
            <a:t>Hold regular check ins with senior leadership to ensure their needs are being met and to gather feedback.</a:t>
          </a:r>
        </a:p>
      </dgm:t>
    </dgm:pt>
    <dgm:pt modelId="{36C695AB-5FE9-460D-9EE5-2EA63FB2B0A0}" type="parTrans" cxnId="{90ED9BC5-BE6D-4B85-8CED-8C3411D184AB}">
      <dgm:prSet/>
      <dgm:spPr/>
      <dgm:t>
        <a:bodyPr/>
        <a:lstStyle/>
        <a:p>
          <a:endParaRPr lang="en-US" sz="1600"/>
        </a:p>
      </dgm:t>
    </dgm:pt>
    <dgm:pt modelId="{F16E7943-AE89-45C3-8097-A642BEE97420}" type="sibTrans" cxnId="{90ED9BC5-BE6D-4B85-8CED-8C3411D184AB}">
      <dgm:prSet/>
      <dgm:spPr/>
      <dgm:t>
        <a:bodyPr/>
        <a:lstStyle/>
        <a:p>
          <a:endParaRPr lang="en-US" sz="1600"/>
        </a:p>
      </dgm:t>
    </dgm:pt>
    <dgm:pt modelId="{79968F0E-DE7E-4CD9-B626-60F7271BE0DE}">
      <dgm:prSet custT="1"/>
      <dgm:spPr/>
      <dgm:t>
        <a:bodyPr/>
        <a:lstStyle/>
        <a:p>
          <a:r>
            <a:rPr lang="en-US" sz="1200"/>
            <a:t>Ensure all admin team members are fully integrated and understand their roles.</a:t>
          </a:r>
        </a:p>
      </dgm:t>
    </dgm:pt>
    <dgm:pt modelId="{F00DA1BB-40E6-450E-81F5-F75F44941F72}" type="parTrans" cxnId="{A2180B2F-21C6-4BAD-A721-AA6BE9CFC594}">
      <dgm:prSet/>
      <dgm:spPr/>
      <dgm:t>
        <a:bodyPr/>
        <a:lstStyle/>
        <a:p>
          <a:endParaRPr lang="en-US" sz="1600"/>
        </a:p>
      </dgm:t>
    </dgm:pt>
    <dgm:pt modelId="{FF75CCF2-4525-4B31-A790-DB5582D25A62}" type="sibTrans" cxnId="{A2180B2F-21C6-4BAD-A721-AA6BE9CFC594}">
      <dgm:prSet/>
      <dgm:spPr/>
      <dgm:t>
        <a:bodyPr/>
        <a:lstStyle/>
        <a:p>
          <a:endParaRPr lang="en-US" sz="1600"/>
        </a:p>
      </dgm:t>
    </dgm:pt>
    <dgm:pt modelId="{9118CB6B-7400-4F98-BAAA-85C66C0200DE}">
      <dgm:prSet custT="1"/>
      <dgm:spPr/>
      <dgm:t>
        <a:bodyPr/>
        <a:lstStyle/>
        <a:p>
          <a:r>
            <a:rPr lang="en-US" sz="1200"/>
            <a:t>Provide ongoing support and resources to ensure a smooth transition.</a:t>
          </a:r>
        </a:p>
      </dgm:t>
    </dgm:pt>
    <dgm:pt modelId="{1AA2E939-7157-4CAA-AFF7-5F4278C7E939}" type="parTrans" cxnId="{8D6E51F8-7751-42C2-8089-45957C54C7EE}">
      <dgm:prSet/>
      <dgm:spPr/>
      <dgm:t>
        <a:bodyPr/>
        <a:lstStyle/>
        <a:p>
          <a:endParaRPr lang="en-US" sz="1600"/>
        </a:p>
      </dgm:t>
    </dgm:pt>
    <dgm:pt modelId="{9C2E423E-D0D7-414A-8EA8-A1475E228670}" type="sibTrans" cxnId="{8D6E51F8-7751-42C2-8089-45957C54C7EE}">
      <dgm:prSet/>
      <dgm:spPr/>
      <dgm:t>
        <a:bodyPr/>
        <a:lstStyle/>
        <a:p>
          <a:endParaRPr lang="en-US" sz="1600"/>
        </a:p>
      </dgm:t>
    </dgm:pt>
    <dgm:pt modelId="{53AC9483-2856-41BE-B662-6005AC9FC154}" type="pres">
      <dgm:prSet presAssocID="{20E24A2C-F5BD-4923-BE47-2DFCFFDF2ED3}" presName="Name0" presStyleCnt="0">
        <dgm:presLayoutVars>
          <dgm:chMax/>
          <dgm:chPref val="3"/>
          <dgm:dir/>
          <dgm:animOne val="branch"/>
          <dgm:animLvl val="lvl"/>
        </dgm:presLayoutVars>
      </dgm:prSet>
      <dgm:spPr/>
    </dgm:pt>
    <dgm:pt modelId="{BC6E5D50-8406-4C08-8154-34CE5C072E6F}" type="pres">
      <dgm:prSet presAssocID="{263F50F1-87C4-46B5-B6B1-9B8538CBF613}" presName="composite" presStyleCnt="0"/>
      <dgm:spPr/>
    </dgm:pt>
    <dgm:pt modelId="{4B9FF460-538C-4939-9244-B83D7E286116}" type="pres">
      <dgm:prSet presAssocID="{263F50F1-87C4-46B5-B6B1-9B8538CBF613}" presName="FirstChild" presStyleLbl="revTx" presStyleIdx="0" presStyleCnt="6">
        <dgm:presLayoutVars>
          <dgm:chMax val="0"/>
          <dgm:chPref val="0"/>
          <dgm:bulletEnabled val="1"/>
        </dgm:presLayoutVars>
      </dgm:prSet>
      <dgm:spPr/>
    </dgm:pt>
    <dgm:pt modelId="{A1C7D169-5199-494D-8412-3C54CB104BF1}" type="pres">
      <dgm:prSet presAssocID="{263F50F1-87C4-46B5-B6B1-9B8538CBF613}" presName="Parent" presStyleLbl="alignNode1" presStyleIdx="0" presStyleCnt="3">
        <dgm:presLayoutVars>
          <dgm:chMax val="3"/>
          <dgm:chPref val="3"/>
          <dgm:bulletEnabled val="1"/>
        </dgm:presLayoutVars>
      </dgm:prSet>
      <dgm:spPr/>
    </dgm:pt>
    <dgm:pt modelId="{D5CC5684-75F7-41A5-B422-6B4F8A92BC51}" type="pres">
      <dgm:prSet presAssocID="{263F50F1-87C4-46B5-B6B1-9B8538CBF613}" presName="Accent" presStyleLbl="parChTrans1D1" presStyleIdx="0" presStyleCnt="3"/>
      <dgm:spPr/>
    </dgm:pt>
    <dgm:pt modelId="{66D48C83-870A-48F8-B81A-C4CA1D236C6E}" type="pres">
      <dgm:prSet presAssocID="{263F50F1-87C4-46B5-B6B1-9B8538CBF613}" presName="Child" presStyleLbl="revTx" presStyleIdx="1" presStyleCnt="6">
        <dgm:presLayoutVars>
          <dgm:chMax val="0"/>
          <dgm:chPref val="0"/>
          <dgm:bulletEnabled val="1"/>
        </dgm:presLayoutVars>
      </dgm:prSet>
      <dgm:spPr/>
    </dgm:pt>
    <dgm:pt modelId="{76D3306E-BC50-4B1B-BFC8-EF78917C664F}" type="pres">
      <dgm:prSet presAssocID="{1A920EC3-8C03-4936-A1B3-A5ADE5C7D093}" presName="sibTrans" presStyleCnt="0"/>
      <dgm:spPr/>
    </dgm:pt>
    <dgm:pt modelId="{7961B121-98C3-40DE-8145-CCB7C31834F3}" type="pres">
      <dgm:prSet presAssocID="{4096A054-4957-40B1-B91E-9DD76A3590B4}" presName="composite" presStyleCnt="0"/>
      <dgm:spPr/>
    </dgm:pt>
    <dgm:pt modelId="{E5A140EA-540F-4678-96B0-49632FB8990C}" type="pres">
      <dgm:prSet presAssocID="{4096A054-4957-40B1-B91E-9DD76A3590B4}" presName="FirstChild" presStyleLbl="revTx" presStyleIdx="2" presStyleCnt="6">
        <dgm:presLayoutVars>
          <dgm:chMax val="0"/>
          <dgm:chPref val="0"/>
          <dgm:bulletEnabled val="1"/>
        </dgm:presLayoutVars>
      </dgm:prSet>
      <dgm:spPr/>
    </dgm:pt>
    <dgm:pt modelId="{7FE08C65-40D0-495B-B5C7-40ECA940D5E5}" type="pres">
      <dgm:prSet presAssocID="{4096A054-4957-40B1-B91E-9DD76A3590B4}" presName="Parent" presStyleLbl="alignNode1" presStyleIdx="1" presStyleCnt="3">
        <dgm:presLayoutVars>
          <dgm:chMax val="3"/>
          <dgm:chPref val="3"/>
          <dgm:bulletEnabled val="1"/>
        </dgm:presLayoutVars>
      </dgm:prSet>
      <dgm:spPr/>
    </dgm:pt>
    <dgm:pt modelId="{D6784DF0-AD36-4D50-A6BD-03CAA3D67245}" type="pres">
      <dgm:prSet presAssocID="{4096A054-4957-40B1-B91E-9DD76A3590B4}" presName="Accent" presStyleLbl="parChTrans1D1" presStyleIdx="1" presStyleCnt="3"/>
      <dgm:spPr/>
    </dgm:pt>
    <dgm:pt modelId="{EF9AA91D-0C4D-41E2-9D53-E3EE58711F6F}" type="pres">
      <dgm:prSet presAssocID="{4096A054-4957-40B1-B91E-9DD76A3590B4}" presName="Child" presStyleLbl="revTx" presStyleIdx="3" presStyleCnt="6">
        <dgm:presLayoutVars>
          <dgm:chMax val="0"/>
          <dgm:chPref val="0"/>
          <dgm:bulletEnabled val="1"/>
        </dgm:presLayoutVars>
      </dgm:prSet>
      <dgm:spPr/>
    </dgm:pt>
    <dgm:pt modelId="{B4B4753A-D352-4960-BCD2-DAB14ED9A7E1}" type="pres">
      <dgm:prSet presAssocID="{2A1143E8-197B-4F56-A5AF-85D3CA03BA43}" presName="sibTrans" presStyleCnt="0"/>
      <dgm:spPr/>
    </dgm:pt>
    <dgm:pt modelId="{D4470ADB-FF1A-4738-896A-B5F1D8C9F352}" type="pres">
      <dgm:prSet presAssocID="{381CE659-0C71-4464-87A2-C708BF746BB5}" presName="composite" presStyleCnt="0"/>
      <dgm:spPr/>
    </dgm:pt>
    <dgm:pt modelId="{16217878-7EF7-4453-B416-4D26BDAD60A5}" type="pres">
      <dgm:prSet presAssocID="{381CE659-0C71-4464-87A2-C708BF746BB5}" presName="FirstChild" presStyleLbl="revTx" presStyleIdx="4" presStyleCnt="6">
        <dgm:presLayoutVars>
          <dgm:chMax val="0"/>
          <dgm:chPref val="0"/>
          <dgm:bulletEnabled val="1"/>
        </dgm:presLayoutVars>
      </dgm:prSet>
      <dgm:spPr/>
    </dgm:pt>
    <dgm:pt modelId="{095EB768-806B-4738-A45B-EE1B4C1F46AC}" type="pres">
      <dgm:prSet presAssocID="{381CE659-0C71-4464-87A2-C708BF746BB5}" presName="Parent" presStyleLbl="alignNode1" presStyleIdx="2" presStyleCnt="3">
        <dgm:presLayoutVars>
          <dgm:chMax val="3"/>
          <dgm:chPref val="3"/>
          <dgm:bulletEnabled val="1"/>
        </dgm:presLayoutVars>
      </dgm:prSet>
      <dgm:spPr/>
    </dgm:pt>
    <dgm:pt modelId="{B2F02D1C-06B7-4D61-9CAA-67A1B6252D20}" type="pres">
      <dgm:prSet presAssocID="{381CE659-0C71-4464-87A2-C708BF746BB5}" presName="Accent" presStyleLbl="parChTrans1D1" presStyleIdx="2" presStyleCnt="3"/>
      <dgm:spPr/>
    </dgm:pt>
    <dgm:pt modelId="{A49BC33C-6F93-4810-AD4D-C147652B9BA3}" type="pres">
      <dgm:prSet presAssocID="{381CE659-0C71-4464-87A2-C708BF746BB5}" presName="Child" presStyleLbl="revTx" presStyleIdx="5" presStyleCnt="6">
        <dgm:presLayoutVars>
          <dgm:chMax val="0"/>
          <dgm:chPref val="0"/>
          <dgm:bulletEnabled val="1"/>
        </dgm:presLayoutVars>
      </dgm:prSet>
      <dgm:spPr/>
    </dgm:pt>
  </dgm:ptLst>
  <dgm:cxnLst>
    <dgm:cxn modelId="{297B2005-7B60-47D4-B47C-0380F9ABEEDA}" srcId="{81B4D3F9-5031-48B2-B92A-3AD685F9CF1F}" destId="{9272AF57-87CF-4E7E-B9F8-5FE67666E344}" srcOrd="0" destOrd="0" parTransId="{9AE4ACCB-E39A-4D02-B782-75D3F317121D}" sibTransId="{B5DEFC4B-426C-48A1-B84D-1C6A16770128}"/>
    <dgm:cxn modelId="{FEC0A313-7A56-437F-871A-7DFC29FEFBA5}" type="presOf" srcId="{9DF0B636-BED6-4BF9-B967-88E85450C9A3}" destId="{EF9AA91D-0C4D-41E2-9D53-E3EE58711F6F}" srcOrd="0" destOrd="3" presId="urn:microsoft.com/office/officeart/2011/layout/TabList"/>
    <dgm:cxn modelId="{649E2A20-0361-4019-9F01-45DCF10DCFC4}" type="presOf" srcId="{81B4D3F9-5031-48B2-B92A-3AD685F9CF1F}" destId="{A49BC33C-6F93-4810-AD4D-C147652B9BA3}" srcOrd="0" destOrd="0" presId="urn:microsoft.com/office/officeart/2011/layout/TabList"/>
    <dgm:cxn modelId="{0DED0A28-5910-441D-8782-EBB29BB0E398}" type="presOf" srcId="{6D7EE584-6DE3-49DF-AFB9-9FEC92A30E60}" destId="{E5A140EA-540F-4678-96B0-49632FB8990C}" srcOrd="0" destOrd="0" presId="urn:microsoft.com/office/officeart/2011/layout/TabList"/>
    <dgm:cxn modelId="{7E8CBB2C-0814-4431-9227-7D81FFD42D8D}" srcId="{81B4D3F9-5031-48B2-B92A-3AD685F9CF1F}" destId="{4A019EBC-412D-4861-B3DA-2C19570202F2}" srcOrd="1" destOrd="0" parTransId="{F72198F7-AFA4-4654-B5D2-B20C84358FBD}" sibTransId="{A21CFEB0-0611-47CC-BF1E-5C7D310A4B44}"/>
    <dgm:cxn modelId="{A2180B2F-21C6-4BAD-A721-AA6BE9CFC594}" srcId="{7AD397A0-8F0D-41F2-9B69-F772B7368A51}" destId="{79968F0E-DE7E-4CD9-B626-60F7271BE0DE}" srcOrd="1" destOrd="0" parTransId="{F00DA1BB-40E6-450E-81F5-F75F44941F72}" sibTransId="{FF75CCF2-4525-4B31-A790-DB5582D25A62}"/>
    <dgm:cxn modelId="{1A499139-C5CC-49A0-B78B-6786FF810570}" srcId="{7AD397A0-8F0D-41F2-9B69-F772B7368A51}" destId="{2329BAD7-92F8-42DE-8BDF-FDEE082A736B}" srcOrd="0" destOrd="0" parTransId="{604F181E-D840-45F3-9D82-369D48FAE8EA}" sibTransId="{1B3956F4-F753-4B1D-A219-95E25DDB59EF}"/>
    <dgm:cxn modelId="{6E8B293B-2F59-48EE-A14B-21D8AF0BAF5A}" srcId="{20E24A2C-F5BD-4923-BE47-2DFCFFDF2ED3}" destId="{4096A054-4957-40B1-B91E-9DD76A3590B4}" srcOrd="1" destOrd="0" parTransId="{DEC8E1AC-D07A-48CD-97A2-D34D1D281184}" sibTransId="{2A1143E8-197B-4F56-A5AF-85D3CA03BA43}"/>
    <dgm:cxn modelId="{C9C33D54-5628-4F63-9C48-599888DD831C}" type="presOf" srcId="{6BDC6D6E-A086-4A52-8342-CDDF54F2A284}" destId="{4B9FF460-538C-4939-9244-B83D7E286116}" srcOrd="0" destOrd="0" presId="urn:microsoft.com/office/officeart/2011/layout/TabList"/>
    <dgm:cxn modelId="{ABD1B556-CB2D-4807-B81B-6AC8C1BD26EF}" type="presOf" srcId="{381CE659-0C71-4464-87A2-C708BF746BB5}" destId="{095EB768-806B-4738-A45B-EE1B4C1F46AC}" srcOrd="0" destOrd="0" presId="urn:microsoft.com/office/officeart/2011/layout/TabList"/>
    <dgm:cxn modelId="{B8C6EB5C-B293-4E70-8B1D-2580C1E7D935}" type="presOf" srcId="{9272AF57-87CF-4E7E-B9F8-5FE67666E344}" destId="{A49BC33C-6F93-4810-AD4D-C147652B9BA3}" srcOrd="0" destOrd="1" presId="urn:microsoft.com/office/officeart/2011/layout/TabList"/>
    <dgm:cxn modelId="{C1307968-CC15-4468-BE32-DEC97043636C}" srcId="{263F50F1-87C4-46B5-B6B1-9B8538CBF613}" destId="{6BDC6D6E-A086-4A52-8342-CDDF54F2A284}" srcOrd="0" destOrd="0" parTransId="{5A36BA66-1B83-4235-A377-F0241F1958AA}" sibTransId="{ED4FAEB4-FD97-4BB8-B936-EEBC0B4A5C57}"/>
    <dgm:cxn modelId="{BA94686A-8E8E-4ABD-8598-34D83A2FA716}" type="presOf" srcId="{890CB105-EC93-4E4F-90F6-C273537FAA8E}" destId="{EF9AA91D-0C4D-41E2-9D53-E3EE58711F6F}" srcOrd="0" destOrd="1" presId="urn:microsoft.com/office/officeart/2011/layout/TabList"/>
    <dgm:cxn modelId="{172CBF76-B729-4B34-A963-A2257C086BD7}" type="presOf" srcId="{BD4AAE60-868E-41F1-8081-4D471EAA00D1}" destId="{EF9AA91D-0C4D-41E2-9D53-E3EE58711F6F}" srcOrd="0" destOrd="2" presId="urn:microsoft.com/office/officeart/2011/layout/TabList"/>
    <dgm:cxn modelId="{C7C9CA7B-2E23-4008-85DF-C3D535799F98}" type="presOf" srcId="{20E24A2C-F5BD-4923-BE47-2DFCFFDF2ED3}" destId="{53AC9483-2856-41BE-B662-6005AC9FC154}" srcOrd="0" destOrd="0" presId="urn:microsoft.com/office/officeart/2011/layout/TabList"/>
    <dgm:cxn modelId="{F733937E-DDCA-4826-9E54-9BDE1E82F894}" srcId="{381CE659-0C71-4464-87A2-C708BF746BB5}" destId="{81B4D3F9-5031-48B2-B92A-3AD685F9CF1F}" srcOrd="1" destOrd="0" parTransId="{C2B1200F-A458-449C-BA48-BE8FF79CD2F7}" sibTransId="{930BD6B6-5E6A-4D77-A4EC-483F5F20483F}"/>
    <dgm:cxn modelId="{D95C7385-6645-4AD0-A18B-CEA93770840F}" srcId="{263F50F1-87C4-46B5-B6B1-9B8538CBF613}" destId="{7AD397A0-8F0D-41F2-9B69-F772B7368A51}" srcOrd="1" destOrd="0" parTransId="{D698C0F8-90AC-4541-84B1-B1A1BAFA859B}" sibTransId="{F17C95D0-2F4F-45BE-A4D7-5D5FD6A21A17}"/>
    <dgm:cxn modelId="{BD1F7088-C6C2-43C4-A72B-F400E8520C1A}" type="presOf" srcId="{4A019EBC-412D-4861-B3DA-2C19570202F2}" destId="{A49BC33C-6F93-4810-AD4D-C147652B9BA3}" srcOrd="0" destOrd="2" presId="urn:microsoft.com/office/officeart/2011/layout/TabList"/>
    <dgm:cxn modelId="{58C08589-9F44-4B29-AB9F-A37AF7537B04}" srcId="{20E24A2C-F5BD-4923-BE47-2DFCFFDF2ED3}" destId="{381CE659-0C71-4464-87A2-C708BF746BB5}" srcOrd="2" destOrd="0" parTransId="{C1E50B28-478F-4B74-B530-C99B7D2D9AB5}" sibTransId="{F9DAAB19-DC26-44E6-AFC0-5F2CADF32C9E}"/>
    <dgm:cxn modelId="{8A82F38A-E619-4020-BC28-2331ABC525AC}" srcId="{4096A054-4957-40B1-B91E-9DD76A3590B4}" destId="{6D7EE584-6DE3-49DF-AFB9-9FEC92A30E60}" srcOrd="0" destOrd="0" parTransId="{957C2948-E227-4208-896F-819E6019F948}" sibTransId="{ECEB01EB-A225-49E0-A7CE-3A43D2BFFDD4}"/>
    <dgm:cxn modelId="{CD88B090-7F7F-45B6-97D4-A1237BCCF157}" srcId="{A269293F-D3D3-40FE-8040-3D80B178FA4A}" destId="{BD4AAE60-868E-41F1-8081-4D471EAA00D1}" srcOrd="1" destOrd="0" parTransId="{67821EBE-662D-4261-9BC4-C7B905569FEF}" sibTransId="{ACDD4119-A965-45BD-B1C0-E32D3F60096F}"/>
    <dgm:cxn modelId="{60DB78AA-452B-4607-A5A0-3A022A06351D}" srcId="{A269293F-D3D3-40FE-8040-3D80B178FA4A}" destId="{9DF0B636-BED6-4BF9-B967-88E85450C9A3}" srcOrd="2" destOrd="0" parTransId="{EC203F54-CF26-4C64-B7F4-C8D82D00D48F}" sibTransId="{BA807B53-04BD-4854-90AE-975961012D25}"/>
    <dgm:cxn modelId="{B0E7B4AC-D062-4082-B11F-2F6BD4213072}" type="presOf" srcId="{4096A054-4957-40B1-B91E-9DD76A3590B4}" destId="{7FE08C65-40D0-495B-B5C7-40ECA940D5E5}" srcOrd="0" destOrd="0" presId="urn:microsoft.com/office/officeart/2011/layout/TabList"/>
    <dgm:cxn modelId="{D43DF0B5-65ED-45E6-B802-E683202E95D1}" type="presOf" srcId="{2329BAD7-92F8-42DE-8BDF-FDEE082A736B}" destId="{66D48C83-870A-48F8-B81A-C4CA1D236C6E}" srcOrd="0" destOrd="1" presId="urn:microsoft.com/office/officeart/2011/layout/TabList"/>
    <dgm:cxn modelId="{90ED9BC5-BE6D-4B85-8CED-8C3411D184AB}" srcId="{81B4D3F9-5031-48B2-B92A-3AD685F9CF1F}" destId="{7EABFB52-0F58-437D-97A1-4F64CE3B15C2}" srcOrd="2" destOrd="0" parTransId="{36C695AB-5FE9-460D-9EE5-2EA63FB2B0A0}" sibTransId="{F16E7943-AE89-45C3-8097-A642BEE97420}"/>
    <dgm:cxn modelId="{D45849CE-ACAB-405B-81ED-02B47220DAD9}" type="presOf" srcId="{A269293F-D3D3-40FE-8040-3D80B178FA4A}" destId="{EF9AA91D-0C4D-41E2-9D53-E3EE58711F6F}" srcOrd="0" destOrd="0" presId="urn:microsoft.com/office/officeart/2011/layout/TabList"/>
    <dgm:cxn modelId="{49F3F5D0-59D1-45BD-8D64-FD5043206D76}" type="presOf" srcId="{7AD397A0-8F0D-41F2-9B69-F772B7368A51}" destId="{66D48C83-870A-48F8-B81A-C4CA1D236C6E}" srcOrd="0" destOrd="0" presId="urn:microsoft.com/office/officeart/2011/layout/TabList"/>
    <dgm:cxn modelId="{00B20DD6-3FB7-49F3-B34D-FEDE53D1D001}" type="presOf" srcId="{263F50F1-87C4-46B5-B6B1-9B8538CBF613}" destId="{A1C7D169-5199-494D-8412-3C54CB104BF1}" srcOrd="0" destOrd="0" presId="urn:microsoft.com/office/officeart/2011/layout/TabList"/>
    <dgm:cxn modelId="{AF4D1FD6-C9CA-45B3-B16B-36A536238C31}" srcId="{A269293F-D3D3-40FE-8040-3D80B178FA4A}" destId="{890CB105-EC93-4E4F-90F6-C273537FAA8E}" srcOrd="0" destOrd="0" parTransId="{76170EEC-310B-4C3E-8718-06941FDF81B2}" sibTransId="{2D1FB925-A534-4017-85EB-0378E1598A30}"/>
    <dgm:cxn modelId="{8F6696DE-CB6C-43C2-A2D2-77128B42C0E6}" type="presOf" srcId="{7EABFB52-0F58-437D-97A1-4F64CE3B15C2}" destId="{A49BC33C-6F93-4810-AD4D-C147652B9BA3}" srcOrd="0" destOrd="3" presId="urn:microsoft.com/office/officeart/2011/layout/TabList"/>
    <dgm:cxn modelId="{08E390E9-1DB3-407D-BDB8-A6AA19D810FB}" type="presOf" srcId="{79968F0E-DE7E-4CD9-B626-60F7271BE0DE}" destId="{66D48C83-870A-48F8-B81A-C4CA1D236C6E}" srcOrd="0" destOrd="2" presId="urn:microsoft.com/office/officeart/2011/layout/TabList"/>
    <dgm:cxn modelId="{FD3F60F0-A3D9-4C32-9104-6BE8F369E548}" srcId="{20E24A2C-F5BD-4923-BE47-2DFCFFDF2ED3}" destId="{263F50F1-87C4-46B5-B6B1-9B8538CBF613}" srcOrd="0" destOrd="0" parTransId="{485F3E3C-1C13-4F18-8AF6-F580883BE5AC}" sibTransId="{1A920EC3-8C03-4936-A1B3-A5ADE5C7D093}"/>
    <dgm:cxn modelId="{E460FEF5-ED34-4A97-AEF2-35DBD715CACF}" srcId="{4096A054-4957-40B1-B91E-9DD76A3590B4}" destId="{A269293F-D3D3-40FE-8040-3D80B178FA4A}" srcOrd="1" destOrd="0" parTransId="{654BE760-5C47-4CF6-B73E-DD73EB4CE127}" sibTransId="{028BC15D-057A-428D-8A56-F8093E4B89E7}"/>
    <dgm:cxn modelId="{8D6E51F8-7751-42C2-8089-45957C54C7EE}" srcId="{7AD397A0-8F0D-41F2-9B69-F772B7368A51}" destId="{9118CB6B-7400-4F98-BAAA-85C66C0200DE}" srcOrd="2" destOrd="0" parTransId="{1AA2E939-7157-4CAA-AFF7-5F4278C7E939}" sibTransId="{9C2E423E-D0D7-414A-8EA8-A1475E228670}"/>
    <dgm:cxn modelId="{F34B6EF9-C5E1-4905-BD18-57D1FB71BEAA}" type="presOf" srcId="{9118CB6B-7400-4F98-BAAA-85C66C0200DE}" destId="{66D48C83-870A-48F8-B81A-C4CA1D236C6E}" srcOrd="0" destOrd="3" presId="urn:microsoft.com/office/officeart/2011/layout/TabList"/>
    <dgm:cxn modelId="{620C83FA-0067-4B7B-B0FE-145DBB80AEF8}" type="presOf" srcId="{E50AE8BD-BF4A-4434-B85C-3E70B521EF5E}" destId="{16217878-7EF7-4453-B416-4D26BDAD60A5}" srcOrd="0" destOrd="0" presId="urn:microsoft.com/office/officeart/2011/layout/TabList"/>
    <dgm:cxn modelId="{94758DFE-B606-4DEC-B333-93A67776017D}" srcId="{381CE659-0C71-4464-87A2-C708BF746BB5}" destId="{E50AE8BD-BF4A-4434-B85C-3E70B521EF5E}" srcOrd="0" destOrd="0" parTransId="{2AB189E2-0933-4632-A981-AEB905993D9D}" sibTransId="{1A76D483-47AC-4D8F-8E82-E7AD75C8052D}"/>
    <dgm:cxn modelId="{96946F12-52E2-46EA-A59D-C814D503D2A3}" type="presParOf" srcId="{53AC9483-2856-41BE-B662-6005AC9FC154}" destId="{BC6E5D50-8406-4C08-8154-34CE5C072E6F}" srcOrd="0" destOrd="0" presId="urn:microsoft.com/office/officeart/2011/layout/TabList"/>
    <dgm:cxn modelId="{3AC296A4-57CA-4530-B143-974500FBB1AD}" type="presParOf" srcId="{BC6E5D50-8406-4C08-8154-34CE5C072E6F}" destId="{4B9FF460-538C-4939-9244-B83D7E286116}" srcOrd="0" destOrd="0" presId="urn:microsoft.com/office/officeart/2011/layout/TabList"/>
    <dgm:cxn modelId="{2C0EE524-C063-456D-95B7-25177F60D421}" type="presParOf" srcId="{BC6E5D50-8406-4C08-8154-34CE5C072E6F}" destId="{A1C7D169-5199-494D-8412-3C54CB104BF1}" srcOrd="1" destOrd="0" presId="urn:microsoft.com/office/officeart/2011/layout/TabList"/>
    <dgm:cxn modelId="{186BF5A5-DDA2-4858-8581-DAB075DFC7A0}" type="presParOf" srcId="{BC6E5D50-8406-4C08-8154-34CE5C072E6F}" destId="{D5CC5684-75F7-41A5-B422-6B4F8A92BC51}" srcOrd="2" destOrd="0" presId="urn:microsoft.com/office/officeart/2011/layout/TabList"/>
    <dgm:cxn modelId="{E5DB45EE-4FD2-46AF-9411-2DAE2E275985}" type="presParOf" srcId="{53AC9483-2856-41BE-B662-6005AC9FC154}" destId="{66D48C83-870A-48F8-B81A-C4CA1D236C6E}" srcOrd="1" destOrd="0" presId="urn:microsoft.com/office/officeart/2011/layout/TabList"/>
    <dgm:cxn modelId="{DB96DDCF-895C-47D4-86D9-4EBD8D5E6E03}" type="presParOf" srcId="{53AC9483-2856-41BE-B662-6005AC9FC154}" destId="{76D3306E-BC50-4B1B-BFC8-EF78917C664F}" srcOrd="2" destOrd="0" presId="urn:microsoft.com/office/officeart/2011/layout/TabList"/>
    <dgm:cxn modelId="{0831BEFE-88A8-4DEF-BF0F-4001BFB2980D}" type="presParOf" srcId="{53AC9483-2856-41BE-B662-6005AC9FC154}" destId="{7961B121-98C3-40DE-8145-CCB7C31834F3}" srcOrd="3" destOrd="0" presId="urn:microsoft.com/office/officeart/2011/layout/TabList"/>
    <dgm:cxn modelId="{F81E5C34-9F2B-448A-B072-430853CDA2B9}" type="presParOf" srcId="{7961B121-98C3-40DE-8145-CCB7C31834F3}" destId="{E5A140EA-540F-4678-96B0-49632FB8990C}" srcOrd="0" destOrd="0" presId="urn:microsoft.com/office/officeart/2011/layout/TabList"/>
    <dgm:cxn modelId="{102A89C1-24C8-4767-8271-7D01587A8064}" type="presParOf" srcId="{7961B121-98C3-40DE-8145-CCB7C31834F3}" destId="{7FE08C65-40D0-495B-B5C7-40ECA940D5E5}" srcOrd="1" destOrd="0" presId="urn:microsoft.com/office/officeart/2011/layout/TabList"/>
    <dgm:cxn modelId="{DDE1222C-F13E-4600-A233-C90F21B87F9F}" type="presParOf" srcId="{7961B121-98C3-40DE-8145-CCB7C31834F3}" destId="{D6784DF0-AD36-4D50-A6BD-03CAA3D67245}" srcOrd="2" destOrd="0" presId="urn:microsoft.com/office/officeart/2011/layout/TabList"/>
    <dgm:cxn modelId="{7CD8DE93-93E5-4A1E-8831-29F9687DA776}" type="presParOf" srcId="{53AC9483-2856-41BE-B662-6005AC9FC154}" destId="{EF9AA91D-0C4D-41E2-9D53-E3EE58711F6F}" srcOrd="4" destOrd="0" presId="urn:microsoft.com/office/officeart/2011/layout/TabList"/>
    <dgm:cxn modelId="{83B853F8-7B03-4A74-8662-8B757BC84EFA}" type="presParOf" srcId="{53AC9483-2856-41BE-B662-6005AC9FC154}" destId="{B4B4753A-D352-4960-BCD2-DAB14ED9A7E1}" srcOrd="5" destOrd="0" presId="urn:microsoft.com/office/officeart/2011/layout/TabList"/>
    <dgm:cxn modelId="{1A76D06A-D8A3-4F27-83FF-E79A199AB90F}" type="presParOf" srcId="{53AC9483-2856-41BE-B662-6005AC9FC154}" destId="{D4470ADB-FF1A-4738-896A-B5F1D8C9F352}" srcOrd="6" destOrd="0" presId="urn:microsoft.com/office/officeart/2011/layout/TabList"/>
    <dgm:cxn modelId="{B3D122F7-A4FD-46CD-888C-66D57BD811F8}" type="presParOf" srcId="{D4470ADB-FF1A-4738-896A-B5F1D8C9F352}" destId="{16217878-7EF7-4453-B416-4D26BDAD60A5}" srcOrd="0" destOrd="0" presId="urn:microsoft.com/office/officeart/2011/layout/TabList"/>
    <dgm:cxn modelId="{74B82CAA-1DCE-4105-BC92-60AC33D2A2A1}" type="presParOf" srcId="{D4470ADB-FF1A-4738-896A-B5F1D8C9F352}" destId="{095EB768-806B-4738-A45B-EE1B4C1F46AC}" srcOrd="1" destOrd="0" presId="urn:microsoft.com/office/officeart/2011/layout/TabList"/>
    <dgm:cxn modelId="{72039FDB-5A5A-45AD-843F-C0BF6171F1E3}" type="presParOf" srcId="{D4470ADB-FF1A-4738-896A-B5F1D8C9F352}" destId="{B2F02D1C-06B7-4D61-9CAA-67A1B6252D20}" srcOrd="2" destOrd="0" presId="urn:microsoft.com/office/officeart/2011/layout/TabList"/>
    <dgm:cxn modelId="{337F56E7-DCA7-48E6-B640-665AA0E2521E}" type="presParOf" srcId="{53AC9483-2856-41BE-B662-6005AC9FC154}" destId="{A49BC33C-6F93-4810-AD4D-C147652B9BA3}"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F71943-5314-4BED-AE6D-51F1B5220487}" type="doc">
      <dgm:prSet loTypeId="urn:microsoft.com/office/officeart/2005/8/layout/hList7" loCatId="list" qsTypeId="urn:microsoft.com/office/officeart/2005/8/quickstyle/simple1" qsCatId="simple" csTypeId="urn:microsoft.com/office/officeart/2005/8/colors/colorful2" csCatId="colorful" phldr="1"/>
      <dgm:spPr/>
    </dgm:pt>
    <dgm:pt modelId="{3D86B567-9D23-4E82-AE72-4D0BCC1FB9AE}">
      <dgm:prSet custT="1"/>
      <dgm:spPr/>
      <dgm:t>
        <a:bodyPr/>
        <a:lstStyle/>
        <a:p>
          <a:r>
            <a:rPr lang="en-US" sz="2000" b="1"/>
            <a:t>Executive Support</a:t>
          </a:r>
        </a:p>
      </dgm:t>
    </dgm:pt>
    <dgm:pt modelId="{E71EB5D6-21AE-4B5D-B517-A647A7AF89B7}" type="parTrans" cxnId="{1EEFE0FA-B272-4F53-BA83-3C65843755F0}">
      <dgm:prSet/>
      <dgm:spPr/>
      <dgm:t>
        <a:bodyPr/>
        <a:lstStyle/>
        <a:p>
          <a:endParaRPr lang="en-US" sz="1200"/>
        </a:p>
      </dgm:t>
    </dgm:pt>
    <dgm:pt modelId="{5741E270-FD24-463E-934A-428C4F2A0860}" type="sibTrans" cxnId="{1EEFE0FA-B272-4F53-BA83-3C65843755F0}">
      <dgm:prSet/>
      <dgm:spPr/>
      <dgm:t>
        <a:bodyPr/>
        <a:lstStyle/>
        <a:p>
          <a:endParaRPr lang="en-US" sz="1200"/>
        </a:p>
      </dgm:t>
    </dgm:pt>
    <dgm:pt modelId="{AE9A7C01-053E-459A-A848-0571A87C1E99}">
      <dgm:prSet custT="1"/>
      <dgm:spPr/>
      <dgm:t>
        <a:bodyPr/>
        <a:lstStyle/>
        <a:p>
          <a:r>
            <a:rPr lang="en-US" sz="1400" b="0" i="0" u="none"/>
            <a:t>Project Coordination</a:t>
          </a:r>
          <a:endParaRPr lang="en-US" sz="1400"/>
        </a:p>
      </dgm:t>
    </dgm:pt>
    <dgm:pt modelId="{924A676E-67E5-4295-95C8-1962C4E805ED}" type="parTrans" cxnId="{14669B3B-F841-48DC-B600-9377579FC1DB}">
      <dgm:prSet/>
      <dgm:spPr/>
      <dgm:t>
        <a:bodyPr/>
        <a:lstStyle/>
        <a:p>
          <a:endParaRPr lang="en-US" sz="1200"/>
        </a:p>
      </dgm:t>
    </dgm:pt>
    <dgm:pt modelId="{23E4A982-72A0-45ED-9FEE-22287E3BC514}" type="sibTrans" cxnId="{14669B3B-F841-48DC-B600-9377579FC1DB}">
      <dgm:prSet/>
      <dgm:spPr/>
      <dgm:t>
        <a:bodyPr/>
        <a:lstStyle/>
        <a:p>
          <a:endParaRPr lang="en-US" sz="1200"/>
        </a:p>
      </dgm:t>
    </dgm:pt>
    <dgm:pt modelId="{29D3BB76-7ECE-4BDF-87F8-B46349465514}">
      <dgm:prSet custT="1"/>
      <dgm:spPr/>
      <dgm:t>
        <a:bodyPr/>
        <a:lstStyle/>
        <a:p>
          <a:r>
            <a:rPr lang="en-US" sz="1400" b="0" i="0" u="none"/>
            <a:t>Problem Solver/Solution Oriented</a:t>
          </a:r>
          <a:endParaRPr lang="en-US" sz="1400"/>
        </a:p>
      </dgm:t>
    </dgm:pt>
    <dgm:pt modelId="{72D61DE4-98BA-45D1-A6DA-BE303658FE39}" type="parTrans" cxnId="{E51AB5E5-789C-42EB-88F3-AC764AD8F719}">
      <dgm:prSet/>
      <dgm:spPr/>
      <dgm:t>
        <a:bodyPr/>
        <a:lstStyle/>
        <a:p>
          <a:endParaRPr lang="en-US" sz="1200"/>
        </a:p>
      </dgm:t>
    </dgm:pt>
    <dgm:pt modelId="{51DB7F29-F711-4EF7-8A40-9342653FE26D}" type="sibTrans" cxnId="{E51AB5E5-789C-42EB-88F3-AC764AD8F719}">
      <dgm:prSet/>
      <dgm:spPr/>
      <dgm:t>
        <a:bodyPr/>
        <a:lstStyle/>
        <a:p>
          <a:endParaRPr lang="en-US" sz="1200"/>
        </a:p>
      </dgm:t>
    </dgm:pt>
    <dgm:pt modelId="{366553B5-406D-437F-B85C-66F34BD521A7}">
      <dgm:prSet custT="1"/>
      <dgm:spPr/>
      <dgm:t>
        <a:bodyPr/>
        <a:lstStyle/>
        <a:p>
          <a:r>
            <a:rPr lang="en-US" sz="1400" b="0" i="0" u="none"/>
            <a:t>Events Specialist</a:t>
          </a:r>
          <a:endParaRPr lang="en-US" sz="1400"/>
        </a:p>
      </dgm:t>
    </dgm:pt>
    <dgm:pt modelId="{C6EB0810-3C9C-43F6-83C6-9999B0DF8652}" type="parTrans" cxnId="{3A93686D-437F-459B-90C6-923921DA2D42}">
      <dgm:prSet/>
      <dgm:spPr/>
      <dgm:t>
        <a:bodyPr/>
        <a:lstStyle/>
        <a:p>
          <a:endParaRPr lang="en-US" sz="1200"/>
        </a:p>
      </dgm:t>
    </dgm:pt>
    <dgm:pt modelId="{3119AB7D-1593-4320-8319-F9BA92FE6A84}" type="sibTrans" cxnId="{3A93686D-437F-459B-90C6-923921DA2D42}">
      <dgm:prSet/>
      <dgm:spPr/>
      <dgm:t>
        <a:bodyPr/>
        <a:lstStyle/>
        <a:p>
          <a:endParaRPr lang="en-US" sz="1200"/>
        </a:p>
      </dgm:t>
    </dgm:pt>
    <dgm:pt modelId="{59230BB5-1930-428D-804D-149BD18872FB}">
      <dgm:prSet custT="1"/>
      <dgm:spPr/>
      <dgm:t>
        <a:bodyPr/>
        <a:lstStyle/>
        <a:p>
          <a:r>
            <a:rPr lang="en-US" sz="2000" b="1" dirty="0"/>
            <a:t>Org Efficiency &amp; Design</a:t>
          </a:r>
        </a:p>
      </dgm:t>
    </dgm:pt>
    <dgm:pt modelId="{7C7E9355-E3CE-47D5-8847-A55FD4853619}" type="parTrans" cxnId="{078EE33E-3990-41C6-8FD2-04E2F65483FD}">
      <dgm:prSet/>
      <dgm:spPr/>
      <dgm:t>
        <a:bodyPr/>
        <a:lstStyle/>
        <a:p>
          <a:endParaRPr lang="en-US" sz="1200"/>
        </a:p>
      </dgm:t>
    </dgm:pt>
    <dgm:pt modelId="{DA6CD957-BD00-4D48-AE6E-E048860DC734}" type="sibTrans" cxnId="{078EE33E-3990-41C6-8FD2-04E2F65483FD}">
      <dgm:prSet/>
      <dgm:spPr/>
      <dgm:t>
        <a:bodyPr/>
        <a:lstStyle/>
        <a:p>
          <a:endParaRPr lang="en-US" sz="1200"/>
        </a:p>
      </dgm:t>
    </dgm:pt>
    <dgm:pt modelId="{705392AE-179B-4132-8EEB-79613F295556}">
      <dgm:prSet custT="1"/>
      <dgm:spPr/>
      <dgm:t>
        <a:bodyPr/>
        <a:lstStyle/>
        <a:p>
          <a:r>
            <a:rPr lang="en-US" sz="1400" b="0" i="0" u="none"/>
            <a:t>Efficient with Technology </a:t>
          </a:r>
          <a:endParaRPr lang="en-US" sz="1400"/>
        </a:p>
      </dgm:t>
    </dgm:pt>
    <dgm:pt modelId="{F07309AE-95D8-4245-9C67-1797B339495C}" type="parTrans" cxnId="{511B83B0-EA2E-432D-81C2-3C7D9B1D94F6}">
      <dgm:prSet/>
      <dgm:spPr/>
      <dgm:t>
        <a:bodyPr/>
        <a:lstStyle/>
        <a:p>
          <a:endParaRPr lang="en-US" sz="1200"/>
        </a:p>
      </dgm:t>
    </dgm:pt>
    <dgm:pt modelId="{209A4F81-918B-4AD7-8DA4-B1A322A27D94}" type="sibTrans" cxnId="{511B83B0-EA2E-432D-81C2-3C7D9B1D94F6}">
      <dgm:prSet/>
      <dgm:spPr/>
      <dgm:t>
        <a:bodyPr/>
        <a:lstStyle/>
        <a:p>
          <a:endParaRPr lang="en-US" sz="1200"/>
        </a:p>
      </dgm:t>
    </dgm:pt>
    <dgm:pt modelId="{333447B2-0D75-43F3-91C2-71D88236AE35}">
      <dgm:prSet custT="1"/>
      <dgm:spPr/>
      <dgm:t>
        <a:bodyPr/>
        <a:lstStyle/>
        <a:p>
          <a:r>
            <a:rPr lang="en-US" sz="1400" b="0" i="0" u="none"/>
            <a:t>Innovative with Technology </a:t>
          </a:r>
          <a:endParaRPr lang="en-US" sz="1400"/>
        </a:p>
      </dgm:t>
    </dgm:pt>
    <dgm:pt modelId="{95FB0635-DA42-45F5-860D-FB4FF08968E7}" type="parTrans" cxnId="{B01A4009-85AD-410A-AE3D-9D7FFCADD8A1}">
      <dgm:prSet/>
      <dgm:spPr/>
      <dgm:t>
        <a:bodyPr/>
        <a:lstStyle/>
        <a:p>
          <a:endParaRPr lang="en-US" sz="1200"/>
        </a:p>
      </dgm:t>
    </dgm:pt>
    <dgm:pt modelId="{9621F7A1-B423-498A-A111-BD1D3DE27F1E}" type="sibTrans" cxnId="{B01A4009-85AD-410A-AE3D-9D7FFCADD8A1}">
      <dgm:prSet/>
      <dgm:spPr/>
      <dgm:t>
        <a:bodyPr/>
        <a:lstStyle/>
        <a:p>
          <a:endParaRPr lang="en-US" sz="1200"/>
        </a:p>
      </dgm:t>
    </dgm:pt>
    <dgm:pt modelId="{B7E2D6AB-ADC0-478B-B195-FF69A9F9348D}">
      <dgm:prSet custT="1"/>
      <dgm:spPr/>
      <dgm:t>
        <a:bodyPr/>
        <a:lstStyle/>
        <a:p>
          <a:r>
            <a:rPr lang="en-US" sz="1400" b="0" i="0" u="none"/>
            <a:t>Learning Agility</a:t>
          </a:r>
          <a:endParaRPr lang="en-US" sz="1400"/>
        </a:p>
      </dgm:t>
    </dgm:pt>
    <dgm:pt modelId="{6D817FD2-DAB8-47AE-BAED-AECDA90F474B}" type="parTrans" cxnId="{D9C587E2-F0C0-42FD-99E3-62922BFA62BA}">
      <dgm:prSet/>
      <dgm:spPr/>
      <dgm:t>
        <a:bodyPr/>
        <a:lstStyle/>
        <a:p>
          <a:endParaRPr lang="en-US" sz="1200"/>
        </a:p>
      </dgm:t>
    </dgm:pt>
    <dgm:pt modelId="{78BF0A00-97AE-4C36-B252-39B1E2EF5C55}" type="sibTrans" cxnId="{D9C587E2-F0C0-42FD-99E3-62922BFA62BA}">
      <dgm:prSet/>
      <dgm:spPr/>
      <dgm:t>
        <a:bodyPr/>
        <a:lstStyle/>
        <a:p>
          <a:endParaRPr lang="en-US" sz="1200"/>
        </a:p>
      </dgm:t>
    </dgm:pt>
    <dgm:pt modelId="{19C9FF73-10D3-42CA-8B32-543F41CED6C8}">
      <dgm:prSet custT="1"/>
      <dgm:spPr/>
      <dgm:t>
        <a:bodyPr/>
        <a:lstStyle/>
        <a:p>
          <a:r>
            <a:rPr lang="en-US" sz="2000" b="1" i="0" u="none"/>
            <a:t>Resource Management</a:t>
          </a:r>
          <a:endParaRPr lang="en-US" sz="2000" b="1"/>
        </a:p>
      </dgm:t>
    </dgm:pt>
    <dgm:pt modelId="{AC005860-A390-4707-BFB0-449563465135}" type="parTrans" cxnId="{A0498034-9D99-470D-950E-676B2EFC9350}">
      <dgm:prSet/>
      <dgm:spPr/>
      <dgm:t>
        <a:bodyPr/>
        <a:lstStyle/>
        <a:p>
          <a:endParaRPr lang="en-US" sz="1200"/>
        </a:p>
      </dgm:t>
    </dgm:pt>
    <dgm:pt modelId="{9A64F3FC-3BC0-440D-A72E-785EC91C98F2}" type="sibTrans" cxnId="{A0498034-9D99-470D-950E-676B2EFC9350}">
      <dgm:prSet/>
      <dgm:spPr/>
      <dgm:t>
        <a:bodyPr/>
        <a:lstStyle/>
        <a:p>
          <a:endParaRPr lang="en-US" sz="1200"/>
        </a:p>
      </dgm:t>
    </dgm:pt>
    <dgm:pt modelId="{D9A1320A-1347-4619-9034-DC93A8445577}">
      <dgm:prSet custT="1"/>
      <dgm:spPr/>
      <dgm:t>
        <a:bodyPr/>
        <a:lstStyle/>
        <a:p>
          <a:r>
            <a:rPr lang="en-US" sz="1400" b="0" i="0" u="none"/>
            <a:t>Travel Hub – Concur</a:t>
          </a:r>
          <a:endParaRPr lang="en-US" sz="1400"/>
        </a:p>
      </dgm:t>
    </dgm:pt>
    <dgm:pt modelId="{CFFE3AEA-EE5A-47CE-B606-BFFC109FEAE6}" type="parTrans" cxnId="{A55DC557-66B1-494B-925D-739B69923D1E}">
      <dgm:prSet/>
      <dgm:spPr/>
      <dgm:t>
        <a:bodyPr/>
        <a:lstStyle/>
        <a:p>
          <a:endParaRPr lang="en-US" sz="1200"/>
        </a:p>
      </dgm:t>
    </dgm:pt>
    <dgm:pt modelId="{F804D05C-CFE3-4A12-A4CE-91BCD4D41D37}" type="sibTrans" cxnId="{A55DC557-66B1-494B-925D-739B69923D1E}">
      <dgm:prSet/>
      <dgm:spPr/>
      <dgm:t>
        <a:bodyPr/>
        <a:lstStyle/>
        <a:p>
          <a:endParaRPr lang="en-US" sz="1200"/>
        </a:p>
      </dgm:t>
    </dgm:pt>
    <dgm:pt modelId="{17A0149F-905B-48EC-BA20-FBD7B666CFC0}">
      <dgm:prSet custT="1"/>
      <dgm:spPr/>
      <dgm:t>
        <a:bodyPr/>
        <a:lstStyle/>
        <a:p>
          <a:r>
            <a:rPr lang="en-US" sz="1400" b="0" i="0" u="none"/>
            <a:t>Facilities/Office Management</a:t>
          </a:r>
          <a:endParaRPr lang="en-US" sz="1400"/>
        </a:p>
      </dgm:t>
    </dgm:pt>
    <dgm:pt modelId="{A482326C-53A3-47C0-AC61-A02D0F160F03}" type="parTrans" cxnId="{15DEC4B7-F335-4ABB-B178-3B788D5E663D}">
      <dgm:prSet/>
      <dgm:spPr/>
      <dgm:t>
        <a:bodyPr/>
        <a:lstStyle/>
        <a:p>
          <a:endParaRPr lang="en-US" sz="1200"/>
        </a:p>
      </dgm:t>
    </dgm:pt>
    <dgm:pt modelId="{1685A738-8ECC-487D-8ADE-E94E7D4F2596}" type="sibTrans" cxnId="{15DEC4B7-F335-4ABB-B178-3B788D5E663D}">
      <dgm:prSet/>
      <dgm:spPr/>
      <dgm:t>
        <a:bodyPr/>
        <a:lstStyle/>
        <a:p>
          <a:endParaRPr lang="en-US" sz="1200"/>
        </a:p>
      </dgm:t>
    </dgm:pt>
    <dgm:pt modelId="{D09A4694-7F76-45FD-AEB4-122719945872}">
      <dgm:prSet custT="1"/>
      <dgm:spPr/>
      <dgm:t>
        <a:bodyPr/>
        <a:lstStyle/>
        <a:p>
          <a:r>
            <a:rPr lang="en-US" sz="1400" b="0" i="0" u="none"/>
            <a:t>Central - Office Supply Management</a:t>
          </a:r>
          <a:endParaRPr lang="en-US" sz="1400"/>
        </a:p>
      </dgm:t>
    </dgm:pt>
    <dgm:pt modelId="{CA3C6E21-451D-4135-8DAA-93B511A9F1A4}" type="parTrans" cxnId="{C61EE7AA-3132-4B86-8FBB-B3E368D8960E}">
      <dgm:prSet/>
      <dgm:spPr/>
      <dgm:t>
        <a:bodyPr/>
        <a:lstStyle/>
        <a:p>
          <a:endParaRPr lang="en-US" sz="1200"/>
        </a:p>
      </dgm:t>
    </dgm:pt>
    <dgm:pt modelId="{9FBC4BDF-BF49-4D77-93CF-7DBF99F8E3C4}" type="sibTrans" cxnId="{C61EE7AA-3132-4B86-8FBB-B3E368D8960E}">
      <dgm:prSet/>
      <dgm:spPr/>
      <dgm:t>
        <a:bodyPr/>
        <a:lstStyle/>
        <a:p>
          <a:endParaRPr lang="en-US" sz="1200"/>
        </a:p>
      </dgm:t>
    </dgm:pt>
    <dgm:pt modelId="{B0E162F7-178B-4A60-94CA-099DA4B87735}">
      <dgm:prSet custT="1"/>
      <dgm:spPr/>
      <dgm:t>
        <a:bodyPr/>
        <a:lstStyle/>
        <a:p>
          <a:r>
            <a:rPr lang="en-US" sz="1400" b="0" i="0" u="none"/>
            <a:t>Mail Management</a:t>
          </a:r>
          <a:endParaRPr lang="en-US" sz="1400"/>
        </a:p>
      </dgm:t>
    </dgm:pt>
    <dgm:pt modelId="{ED9B0FFA-1563-45D6-9C91-B2750D4D81BF}" type="parTrans" cxnId="{B655BCAF-8D23-4A42-B70A-52F4B6647A91}">
      <dgm:prSet/>
      <dgm:spPr/>
      <dgm:t>
        <a:bodyPr/>
        <a:lstStyle/>
        <a:p>
          <a:endParaRPr lang="en-US" sz="1200"/>
        </a:p>
      </dgm:t>
    </dgm:pt>
    <dgm:pt modelId="{DA1FFCCD-43B5-451D-BF66-E7A2888AD01D}" type="sibTrans" cxnId="{B655BCAF-8D23-4A42-B70A-52F4B6647A91}">
      <dgm:prSet/>
      <dgm:spPr/>
      <dgm:t>
        <a:bodyPr/>
        <a:lstStyle/>
        <a:p>
          <a:endParaRPr lang="en-US" sz="1200"/>
        </a:p>
      </dgm:t>
    </dgm:pt>
    <dgm:pt modelId="{840A7F2E-6004-4543-AFF4-88E7251259FA}">
      <dgm:prSet custT="1"/>
      <dgm:spPr/>
      <dgm:t>
        <a:bodyPr/>
        <a:lstStyle/>
        <a:p>
          <a:r>
            <a:rPr lang="en-US" sz="1400" b="0" i="0" u="none"/>
            <a:t>Vendor/Consultant Management</a:t>
          </a:r>
          <a:endParaRPr lang="en-US" sz="1400"/>
        </a:p>
      </dgm:t>
    </dgm:pt>
    <dgm:pt modelId="{81092100-7360-46DF-B77A-A386BCDC107D}" type="parTrans" cxnId="{144622D8-1FAA-47F0-8F05-C4F711E87A98}">
      <dgm:prSet/>
      <dgm:spPr/>
      <dgm:t>
        <a:bodyPr/>
        <a:lstStyle/>
        <a:p>
          <a:endParaRPr lang="en-US" sz="1200"/>
        </a:p>
      </dgm:t>
    </dgm:pt>
    <dgm:pt modelId="{128F4E53-F160-4548-B108-343223390897}" type="sibTrans" cxnId="{144622D8-1FAA-47F0-8F05-C4F711E87A98}">
      <dgm:prSet/>
      <dgm:spPr/>
      <dgm:t>
        <a:bodyPr/>
        <a:lstStyle/>
        <a:p>
          <a:endParaRPr lang="en-US" sz="1200"/>
        </a:p>
      </dgm:t>
    </dgm:pt>
    <dgm:pt modelId="{7EA1477E-7A0A-448B-8675-6323D20AF1B2}">
      <dgm:prSet custT="1"/>
      <dgm:spPr/>
      <dgm:t>
        <a:bodyPr/>
        <a:lstStyle/>
        <a:p>
          <a:r>
            <a:rPr lang="en-US" sz="1400"/>
            <a:t>Expense Management</a:t>
          </a:r>
        </a:p>
      </dgm:t>
    </dgm:pt>
    <dgm:pt modelId="{BDA7C857-BAEB-464B-AC55-E59770156E2E}" type="parTrans" cxnId="{49AB328E-F670-4DC8-A9A2-F5E95988C283}">
      <dgm:prSet/>
      <dgm:spPr/>
      <dgm:t>
        <a:bodyPr/>
        <a:lstStyle/>
        <a:p>
          <a:endParaRPr lang="en-US" sz="1200"/>
        </a:p>
      </dgm:t>
    </dgm:pt>
    <dgm:pt modelId="{7D40B3D1-ABD0-4329-B2D1-7A30C04A2F42}" type="sibTrans" cxnId="{49AB328E-F670-4DC8-A9A2-F5E95988C283}">
      <dgm:prSet/>
      <dgm:spPr/>
      <dgm:t>
        <a:bodyPr/>
        <a:lstStyle/>
        <a:p>
          <a:endParaRPr lang="en-US" sz="1200"/>
        </a:p>
      </dgm:t>
    </dgm:pt>
    <dgm:pt modelId="{194A9207-E1CE-4829-9106-43AD85180F0F}">
      <dgm:prSet phldrT="[Text]" custT="1"/>
      <dgm:spPr/>
      <dgm:t>
        <a:bodyPr/>
        <a:lstStyle/>
        <a:p>
          <a:r>
            <a:rPr lang="en-US" sz="2000" b="1"/>
            <a:t>Relational</a:t>
          </a:r>
        </a:p>
      </dgm:t>
    </dgm:pt>
    <dgm:pt modelId="{40D71DAB-A3FB-4E8C-99E3-3C23F9014C67}" type="parTrans" cxnId="{ADC75DE8-1A8D-4F30-9415-F8B8AC68264F}">
      <dgm:prSet/>
      <dgm:spPr/>
      <dgm:t>
        <a:bodyPr/>
        <a:lstStyle/>
        <a:p>
          <a:endParaRPr lang="en-US" sz="1200"/>
        </a:p>
      </dgm:t>
    </dgm:pt>
    <dgm:pt modelId="{2D6EAF48-BAD0-4B94-A988-BA04FB6E7710}" type="sibTrans" cxnId="{ADC75DE8-1A8D-4F30-9415-F8B8AC68264F}">
      <dgm:prSet/>
      <dgm:spPr/>
      <dgm:t>
        <a:bodyPr/>
        <a:lstStyle/>
        <a:p>
          <a:endParaRPr lang="en-US" sz="1200"/>
        </a:p>
      </dgm:t>
    </dgm:pt>
    <dgm:pt modelId="{C8F0885E-49F0-4972-A933-18830B5A15C5}">
      <dgm:prSet custT="1"/>
      <dgm:spPr/>
      <dgm:t>
        <a:bodyPr/>
        <a:lstStyle/>
        <a:p>
          <a:r>
            <a:rPr lang="en-US" sz="1400" b="0" i="0" u="none"/>
            <a:t>Strategic Relationship Development</a:t>
          </a:r>
          <a:endParaRPr lang="en-US" sz="1400"/>
        </a:p>
      </dgm:t>
    </dgm:pt>
    <dgm:pt modelId="{0D49F05D-E94D-4FBB-AE4E-8F738B848552}" type="parTrans" cxnId="{9D054B23-4065-4C3D-84FE-BA6BFB8277B4}">
      <dgm:prSet/>
      <dgm:spPr/>
      <dgm:t>
        <a:bodyPr/>
        <a:lstStyle/>
        <a:p>
          <a:endParaRPr lang="en-US" sz="1200"/>
        </a:p>
      </dgm:t>
    </dgm:pt>
    <dgm:pt modelId="{E6FCCC31-A604-45EF-95D6-17845BDCADD3}" type="sibTrans" cxnId="{9D054B23-4065-4C3D-84FE-BA6BFB8277B4}">
      <dgm:prSet/>
      <dgm:spPr/>
      <dgm:t>
        <a:bodyPr/>
        <a:lstStyle/>
        <a:p>
          <a:endParaRPr lang="en-US" sz="1200"/>
        </a:p>
      </dgm:t>
    </dgm:pt>
    <dgm:pt modelId="{4DD6E3C6-163C-4B26-AC71-7BB549EE4CAE}">
      <dgm:prSet custT="1"/>
      <dgm:spPr/>
      <dgm:t>
        <a:bodyPr/>
        <a:lstStyle/>
        <a:p>
          <a:r>
            <a:rPr lang="en-US" sz="1400" b="0" i="0" u="none"/>
            <a:t>Team Building</a:t>
          </a:r>
          <a:endParaRPr lang="en-US" sz="1400"/>
        </a:p>
      </dgm:t>
    </dgm:pt>
    <dgm:pt modelId="{BB202E69-5809-4509-A603-DF16078BF38B}" type="parTrans" cxnId="{F7D1577E-56B7-4CBB-8A03-FF57FCF50423}">
      <dgm:prSet/>
      <dgm:spPr/>
      <dgm:t>
        <a:bodyPr/>
        <a:lstStyle/>
        <a:p>
          <a:endParaRPr lang="en-US" sz="1200"/>
        </a:p>
      </dgm:t>
    </dgm:pt>
    <dgm:pt modelId="{5165976B-BA65-4A9F-BF84-95A64DFEBF47}" type="sibTrans" cxnId="{F7D1577E-56B7-4CBB-8A03-FF57FCF50423}">
      <dgm:prSet/>
      <dgm:spPr/>
      <dgm:t>
        <a:bodyPr/>
        <a:lstStyle/>
        <a:p>
          <a:endParaRPr lang="en-US" sz="1200"/>
        </a:p>
      </dgm:t>
    </dgm:pt>
    <dgm:pt modelId="{194D7026-0ACD-48A4-AB49-6D57EEB5FDD6}">
      <dgm:prSet custT="1"/>
      <dgm:spPr/>
      <dgm:t>
        <a:bodyPr/>
        <a:lstStyle/>
        <a:p>
          <a:r>
            <a:rPr lang="en-US" sz="1400" b="0" i="0" u="none"/>
            <a:t>Communication </a:t>
          </a:r>
          <a:endParaRPr lang="en-US" sz="1400"/>
        </a:p>
      </dgm:t>
    </dgm:pt>
    <dgm:pt modelId="{6CDB3BA0-272C-4BA2-8A62-D176EFBDE959}" type="parTrans" cxnId="{AACF5747-D90F-4581-8154-5A9D0B4A32AF}">
      <dgm:prSet/>
      <dgm:spPr/>
      <dgm:t>
        <a:bodyPr/>
        <a:lstStyle/>
        <a:p>
          <a:endParaRPr lang="en-US" sz="1200"/>
        </a:p>
      </dgm:t>
    </dgm:pt>
    <dgm:pt modelId="{1CA6C873-21CE-4BEE-9B24-5651242085D3}" type="sibTrans" cxnId="{AACF5747-D90F-4581-8154-5A9D0B4A32AF}">
      <dgm:prSet/>
      <dgm:spPr/>
      <dgm:t>
        <a:bodyPr/>
        <a:lstStyle/>
        <a:p>
          <a:endParaRPr lang="en-US" sz="1200"/>
        </a:p>
      </dgm:t>
    </dgm:pt>
    <dgm:pt modelId="{46B283A6-9F84-43B5-B08A-8B2D64B8A7D8}">
      <dgm:prSet custT="1"/>
      <dgm:spPr/>
      <dgm:t>
        <a:bodyPr/>
        <a:lstStyle/>
        <a:p>
          <a:r>
            <a:rPr lang="en-US" sz="1400" b="0" i="0" u="none"/>
            <a:t>Political Savvy</a:t>
          </a:r>
          <a:endParaRPr lang="en-US" sz="1400"/>
        </a:p>
      </dgm:t>
    </dgm:pt>
    <dgm:pt modelId="{940A4295-5207-4069-92E7-36CA349BC40A}" type="parTrans" cxnId="{2E3A913F-7D04-4EA4-AC9D-D470A4305B89}">
      <dgm:prSet/>
      <dgm:spPr/>
      <dgm:t>
        <a:bodyPr/>
        <a:lstStyle/>
        <a:p>
          <a:endParaRPr lang="en-US" sz="1200"/>
        </a:p>
      </dgm:t>
    </dgm:pt>
    <dgm:pt modelId="{B7E9EBB5-0C28-407D-BF36-F3504BF01D0C}" type="sibTrans" cxnId="{2E3A913F-7D04-4EA4-AC9D-D470A4305B89}">
      <dgm:prSet/>
      <dgm:spPr/>
      <dgm:t>
        <a:bodyPr/>
        <a:lstStyle/>
        <a:p>
          <a:endParaRPr lang="en-US" sz="1200"/>
        </a:p>
      </dgm:t>
    </dgm:pt>
    <dgm:pt modelId="{CA24E41B-A3FD-4BEA-A4FF-AEFF5EEC80F8}">
      <dgm:prSet custT="1"/>
      <dgm:spPr/>
      <dgm:t>
        <a:bodyPr/>
        <a:lstStyle/>
        <a:p>
          <a:r>
            <a:rPr lang="en-US" sz="1400" b="0" i="0" u="none"/>
            <a:t>Service Leadership</a:t>
          </a:r>
          <a:endParaRPr lang="en-US" sz="1400"/>
        </a:p>
      </dgm:t>
    </dgm:pt>
    <dgm:pt modelId="{376CCA0F-D9E9-4C42-A1E9-469B3D82E58F}" type="parTrans" cxnId="{6558266D-9BD6-439F-A29B-3CCE65E348DE}">
      <dgm:prSet/>
      <dgm:spPr/>
      <dgm:t>
        <a:bodyPr/>
        <a:lstStyle/>
        <a:p>
          <a:endParaRPr lang="en-US" sz="1200"/>
        </a:p>
      </dgm:t>
    </dgm:pt>
    <dgm:pt modelId="{CBEE5611-A0E1-4401-A6EC-6550B4119927}" type="sibTrans" cxnId="{6558266D-9BD6-439F-A29B-3CCE65E348DE}">
      <dgm:prSet/>
      <dgm:spPr/>
      <dgm:t>
        <a:bodyPr/>
        <a:lstStyle/>
        <a:p>
          <a:endParaRPr lang="en-US" sz="1200"/>
        </a:p>
      </dgm:t>
    </dgm:pt>
    <dgm:pt modelId="{6FEE4993-B567-4D1A-BE06-B0EF5C11ADC2}">
      <dgm:prSet phldrT="[Text]" custT="1"/>
      <dgm:spPr/>
      <dgm:t>
        <a:bodyPr/>
        <a:lstStyle/>
        <a:p>
          <a:r>
            <a:rPr lang="en-US" sz="2000" b="1"/>
            <a:t>Behavioral</a:t>
          </a:r>
        </a:p>
      </dgm:t>
    </dgm:pt>
    <dgm:pt modelId="{0771B197-40D6-4CFA-B88F-E141210F6809}" type="parTrans" cxnId="{7A8A3E9B-D6FC-4914-9552-30377860F8F8}">
      <dgm:prSet/>
      <dgm:spPr/>
      <dgm:t>
        <a:bodyPr/>
        <a:lstStyle/>
        <a:p>
          <a:endParaRPr lang="en-US" sz="1200"/>
        </a:p>
      </dgm:t>
    </dgm:pt>
    <dgm:pt modelId="{E80A55ED-C62E-41DE-8E6D-7A663BAE47A5}" type="sibTrans" cxnId="{7A8A3E9B-D6FC-4914-9552-30377860F8F8}">
      <dgm:prSet/>
      <dgm:spPr/>
      <dgm:t>
        <a:bodyPr/>
        <a:lstStyle/>
        <a:p>
          <a:endParaRPr lang="en-US" sz="1200"/>
        </a:p>
      </dgm:t>
    </dgm:pt>
    <dgm:pt modelId="{59B89135-40BA-4AAF-B0AE-1477762CE9BA}">
      <dgm:prSet custT="1"/>
      <dgm:spPr/>
      <dgm:t>
        <a:bodyPr/>
        <a:lstStyle/>
        <a:p>
          <a:r>
            <a:rPr lang="en-US" sz="1400" b="0" i="0" u="none"/>
            <a:t>Ambitious </a:t>
          </a:r>
          <a:endParaRPr lang="en-US" sz="1400"/>
        </a:p>
      </dgm:t>
    </dgm:pt>
    <dgm:pt modelId="{75B1A632-1E9D-4E1D-AD8E-7402F4A606AD}" type="parTrans" cxnId="{527C14AD-7DF2-4DE4-A225-4A8A6EC8004B}">
      <dgm:prSet/>
      <dgm:spPr/>
      <dgm:t>
        <a:bodyPr/>
        <a:lstStyle/>
        <a:p>
          <a:endParaRPr lang="en-US" sz="1200"/>
        </a:p>
      </dgm:t>
    </dgm:pt>
    <dgm:pt modelId="{1E944113-7A47-48F9-A1E1-F8F0C0471664}" type="sibTrans" cxnId="{527C14AD-7DF2-4DE4-A225-4A8A6EC8004B}">
      <dgm:prSet/>
      <dgm:spPr/>
      <dgm:t>
        <a:bodyPr/>
        <a:lstStyle/>
        <a:p>
          <a:endParaRPr lang="en-US" sz="1200"/>
        </a:p>
      </dgm:t>
    </dgm:pt>
    <dgm:pt modelId="{CCF45FA3-9B8B-439B-B8E6-521F84ED7433}">
      <dgm:prSet custT="1"/>
      <dgm:spPr/>
      <dgm:t>
        <a:bodyPr/>
        <a:lstStyle/>
        <a:p>
          <a:r>
            <a:rPr lang="en-US" sz="1400" b="0" i="0" u="none"/>
            <a:t>Influence</a:t>
          </a:r>
          <a:endParaRPr lang="en-US" sz="1400"/>
        </a:p>
      </dgm:t>
    </dgm:pt>
    <dgm:pt modelId="{2A122387-EAEF-490B-8344-E061C995E4D6}" type="parTrans" cxnId="{EDB9EBF4-90F8-4B2A-8517-4E5C218B0596}">
      <dgm:prSet/>
      <dgm:spPr/>
      <dgm:t>
        <a:bodyPr/>
        <a:lstStyle/>
        <a:p>
          <a:endParaRPr lang="en-US" sz="1200"/>
        </a:p>
      </dgm:t>
    </dgm:pt>
    <dgm:pt modelId="{C334BF69-E39B-4648-B851-E87BE1083CD0}" type="sibTrans" cxnId="{EDB9EBF4-90F8-4B2A-8517-4E5C218B0596}">
      <dgm:prSet/>
      <dgm:spPr/>
      <dgm:t>
        <a:bodyPr/>
        <a:lstStyle/>
        <a:p>
          <a:endParaRPr lang="en-US" sz="1200"/>
        </a:p>
      </dgm:t>
    </dgm:pt>
    <dgm:pt modelId="{09AE4BA7-96EE-4EE8-AEE0-2F44BF56803D}">
      <dgm:prSet custT="1"/>
      <dgm:spPr/>
      <dgm:t>
        <a:bodyPr/>
        <a:lstStyle/>
        <a:p>
          <a:r>
            <a:rPr lang="en-US" sz="1400" b="0" i="0" u="none"/>
            <a:t>Emotional Intelligence</a:t>
          </a:r>
          <a:endParaRPr lang="en-US" sz="1400"/>
        </a:p>
      </dgm:t>
    </dgm:pt>
    <dgm:pt modelId="{8D2BCD5E-4362-4D6B-A2F8-CEDBBBA21D2C}" type="parTrans" cxnId="{E23F532A-BCDF-49FF-B670-E3CD6283920E}">
      <dgm:prSet/>
      <dgm:spPr/>
      <dgm:t>
        <a:bodyPr/>
        <a:lstStyle/>
        <a:p>
          <a:endParaRPr lang="en-US" sz="1200"/>
        </a:p>
      </dgm:t>
    </dgm:pt>
    <dgm:pt modelId="{19E83B62-CB02-46D6-8FD4-5FD8906F1A24}" type="sibTrans" cxnId="{E23F532A-BCDF-49FF-B670-E3CD6283920E}">
      <dgm:prSet/>
      <dgm:spPr/>
      <dgm:t>
        <a:bodyPr/>
        <a:lstStyle/>
        <a:p>
          <a:endParaRPr lang="en-US" sz="1200"/>
        </a:p>
      </dgm:t>
    </dgm:pt>
    <dgm:pt modelId="{0D681F5A-7F4B-46EC-BFD0-8890624CD6EC}">
      <dgm:prSet custT="1"/>
      <dgm:spPr/>
      <dgm:t>
        <a:bodyPr/>
        <a:lstStyle/>
        <a:p>
          <a:r>
            <a:rPr lang="en-US" sz="1400" b="0" i="0" u="none"/>
            <a:t>Conflict Resolution</a:t>
          </a:r>
          <a:endParaRPr lang="en-US" sz="1400"/>
        </a:p>
      </dgm:t>
    </dgm:pt>
    <dgm:pt modelId="{87BF7E4E-4D3A-4D05-9646-2B2B7E43E2CF}" type="parTrans" cxnId="{919AF3BA-9F7E-4115-8EB5-5A0D73F7FB60}">
      <dgm:prSet/>
      <dgm:spPr/>
      <dgm:t>
        <a:bodyPr/>
        <a:lstStyle/>
        <a:p>
          <a:endParaRPr lang="en-US" sz="1200"/>
        </a:p>
      </dgm:t>
    </dgm:pt>
    <dgm:pt modelId="{85BDFD32-2802-4353-B722-D8690D507284}" type="sibTrans" cxnId="{919AF3BA-9F7E-4115-8EB5-5A0D73F7FB60}">
      <dgm:prSet/>
      <dgm:spPr/>
      <dgm:t>
        <a:bodyPr/>
        <a:lstStyle/>
        <a:p>
          <a:endParaRPr lang="en-US" sz="1200"/>
        </a:p>
      </dgm:t>
    </dgm:pt>
    <dgm:pt modelId="{E0CAE4F7-611E-48EA-91E3-E8683F07AB9C}">
      <dgm:prSet custT="1"/>
      <dgm:spPr/>
      <dgm:t>
        <a:bodyPr/>
        <a:lstStyle/>
        <a:p>
          <a:r>
            <a:rPr lang="en-US" sz="1400" b="0" i="0" u="none"/>
            <a:t>Confidentiality and Trust</a:t>
          </a:r>
          <a:endParaRPr lang="en-US" sz="1400"/>
        </a:p>
      </dgm:t>
    </dgm:pt>
    <dgm:pt modelId="{4E514E67-2218-444F-A9DB-EDFB6DC5AC2C}" type="parTrans" cxnId="{5C900347-C563-4F97-9DA1-29121271C613}">
      <dgm:prSet/>
      <dgm:spPr/>
      <dgm:t>
        <a:bodyPr/>
        <a:lstStyle/>
        <a:p>
          <a:endParaRPr lang="en-US" sz="1200"/>
        </a:p>
      </dgm:t>
    </dgm:pt>
    <dgm:pt modelId="{A99178FA-F8C8-46C3-A8D2-DC3BE7E887BF}" type="sibTrans" cxnId="{5C900347-C563-4F97-9DA1-29121271C613}">
      <dgm:prSet/>
      <dgm:spPr/>
      <dgm:t>
        <a:bodyPr/>
        <a:lstStyle/>
        <a:p>
          <a:endParaRPr lang="en-US" sz="1200"/>
        </a:p>
      </dgm:t>
    </dgm:pt>
    <dgm:pt modelId="{D2541FB4-61A9-4552-9279-4598FB420CA9}">
      <dgm:prSet custT="1"/>
      <dgm:spPr/>
      <dgm:t>
        <a:bodyPr/>
        <a:lstStyle/>
        <a:p>
          <a:r>
            <a:rPr lang="en-US" sz="1400" b="0" i="0" u="none"/>
            <a:t>Courteous Behavior &amp; Confident Presence</a:t>
          </a:r>
          <a:endParaRPr lang="en-US" sz="1400"/>
        </a:p>
      </dgm:t>
    </dgm:pt>
    <dgm:pt modelId="{34BADD65-9B21-4B2B-BCB5-5F2FD132C3A1}" type="parTrans" cxnId="{1B89A4D2-5B10-4F90-8CC4-4ABD6043AF68}">
      <dgm:prSet/>
      <dgm:spPr/>
      <dgm:t>
        <a:bodyPr/>
        <a:lstStyle/>
        <a:p>
          <a:endParaRPr lang="en-US" sz="1200"/>
        </a:p>
      </dgm:t>
    </dgm:pt>
    <dgm:pt modelId="{53F6790F-C617-4D82-8968-ECC2B36DB47A}" type="sibTrans" cxnId="{1B89A4D2-5B10-4F90-8CC4-4ABD6043AF68}">
      <dgm:prSet/>
      <dgm:spPr/>
      <dgm:t>
        <a:bodyPr/>
        <a:lstStyle/>
        <a:p>
          <a:endParaRPr lang="en-US" sz="1200"/>
        </a:p>
      </dgm:t>
    </dgm:pt>
    <dgm:pt modelId="{0AB7FAD4-1381-4EE7-B94C-092A41347265}">
      <dgm:prSet custT="1"/>
      <dgm:spPr/>
      <dgm:t>
        <a:bodyPr/>
        <a:lstStyle/>
        <a:p>
          <a:r>
            <a:rPr lang="en-US" sz="1400" b="0" i="0" u="none"/>
            <a:t>Growth Mindset</a:t>
          </a:r>
          <a:endParaRPr lang="en-US" sz="1400"/>
        </a:p>
      </dgm:t>
    </dgm:pt>
    <dgm:pt modelId="{5862612A-8A96-432A-8D34-59F8EAA238EC}" type="parTrans" cxnId="{01C53DFB-134F-486E-8AF0-DDCE0360959D}">
      <dgm:prSet/>
      <dgm:spPr/>
      <dgm:t>
        <a:bodyPr/>
        <a:lstStyle/>
        <a:p>
          <a:endParaRPr lang="en-US" sz="1200"/>
        </a:p>
      </dgm:t>
    </dgm:pt>
    <dgm:pt modelId="{943A86BE-D89E-4025-A827-DC4EE3EAC5C1}" type="sibTrans" cxnId="{01C53DFB-134F-486E-8AF0-DDCE0360959D}">
      <dgm:prSet/>
      <dgm:spPr/>
      <dgm:t>
        <a:bodyPr/>
        <a:lstStyle/>
        <a:p>
          <a:endParaRPr lang="en-US" sz="1200"/>
        </a:p>
      </dgm:t>
    </dgm:pt>
    <dgm:pt modelId="{8B6564B3-C0DB-4FFF-9C78-E30F1CD3288F}">
      <dgm:prSet custT="1"/>
      <dgm:spPr/>
      <dgm:t>
        <a:bodyPr/>
        <a:lstStyle/>
        <a:p>
          <a:r>
            <a:rPr lang="en-US" sz="1400" b="0" i="0" u="none"/>
            <a:t>Adaptability</a:t>
          </a:r>
          <a:endParaRPr lang="en-US" sz="1400"/>
        </a:p>
      </dgm:t>
    </dgm:pt>
    <dgm:pt modelId="{15AF5F29-62BE-49A6-8872-A606744B2280}" type="parTrans" cxnId="{DDE05B00-6336-4906-8981-0A2BD6744217}">
      <dgm:prSet/>
      <dgm:spPr/>
      <dgm:t>
        <a:bodyPr/>
        <a:lstStyle/>
        <a:p>
          <a:endParaRPr lang="en-US" sz="1200"/>
        </a:p>
      </dgm:t>
    </dgm:pt>
    <dgm:pt modelId="{200C95D2-8F4B-40B6-820D-3B2894EAAE19}" type="sibTrans" cxnId="{DDE05B00-6336-4906-8981-0A2BD6744217}">
      <dgm:prSet/>
      <dgm:spPr/>
      <dgm:t>
        <a:bodyPr/>
        <a:lstStyle/>
        <a:p>
          <a:endParaRPr lang="en-US" sz="1200"/>
        </a:p>
      </dgm:t>
    </dgm:pt>
    <dgm:pt modelId="{7DD27729-B5E9-4B11-A96D-4997B0EAC43B}">
      <dgm:prSet custT="1"/>
      <dgm:spPr/>
      <dgm:t>
        <a:bodyPr/>
        <a:lstStyle/>
        <a:p>
          <a:r>
            <a:rPr lang="en-US" sz="1400"/>
            <a:t>Proactive </a:t>
          </a:r>
        </a:p>
      </dgm:t>
    </dgm:pt>
    <dgm:pt modelId="{EDC652D6-E3AB-4574-9900-7DA742EF22E3}" type="parTrans" cxnId="{457D0387-263D-425D-BBA0-C3C3AD8C1B91}">
      <dgm:prSet/>
      <dgm:spPr/>
      <dgm:t>
        <a:bodyPr/>
        <a:lstStyle/>
        <a:p>
          <a:endParaRPr lang="en-US"/>
        </a:p>
      </dgm:t>
    </dgm:pt>
    <dgm:pt modelId="{8828AABE-2CDE-4358-8353-69D2CD453869}" type="sibTrans" cxnId="{457D0387-263D-425D-BBA0-C3C3AD8C1B91}">
      <dgm:prSet/>
      <dgm:spPr/>
      <dgm:t>
        <a:bodyPr/>
        <a:lstStyle/>
        <a:p>
          <a:endParaRPr lang="en-US"/>
        </a:p>
      </dgm:t>
    </dgm:pt>
    <dgm:pt modelId="{7E656132-A270-4CB3-94B0-C737D5926E39}" type="pres">
      <dgm:prSet presAssocID="{3DF71943-5314-4BED-AE6D-51F1B5220487}" presName="Name0" presStyleCnt="0">
        <dgm:presLayoutVars>
          <dgm:dir/>
          <dgm:resizeHandles val="exact"/>
        </dgm:presLayoutVars>
      </dgm:prSet>
      <dgm:spPr/>
    </dgm:pt>
    <dgm:pt modelId="{5C7704AB-2FE0-4DB0-A58B-56B36ADA61C4}" type="pres">
      <dgm:prSet presAssocID="{3DF71943-5314-4BED-AE6D-51F1B5220487}" presName="fgShape" presStyleLbl="fgShp" presStyleIdx="0" presStyleCnt="1" custScaleY="44194" custLinFactNeighborX="-665" custLinFactNeighborY="47290"/>
      <dgm:spPr>
        <a:solidFill>
          <a:srgbClr val="FFC000"/>
        </a:solidFill>
      </dgm:spPr>
    </dgm:pt>
    <dgm:pt modelId="{FFCAAA65-F9FB-47CF-9BC3-E5054495A923}" type="pres">
      <dgm:prSet presAssocID="{3DF71943-5314-4BED-AE6D-51F1B5220487}" presName="linComp" presStyleCnt="0"/>
      <dgm:spPr/>
    </dgm:pt>
    <dgm:pt modelId="{FD31C4A4-F69D-41F9-A377-5F5D416887EB}" type="pres">
      <dgm:prSet presAssocID="{3D86B567-9D23-4E82-AE72-4D0BCC1FB9AE}" presName="compNode" presStyleCnt="0"/>
      <dgm:spPr/>
    </dgm:pt>
    <dgm:pt modelId="{65C55B8A-29E2-4507-B10A-6BF8CA8D56C2}" type="pres">
      <dgm:prSet presAssocID="{3D86B567-9D23-4E82-AE72-4D0BCC1FB9AE}" presName="bkgdShape" presStyleLbl="node1" presStyleIdx="0" presStyleCnt="5"/>
      <dgm:spPr/>
    </dgm:pt>
    <dgm:pt modelId="{5BFB4E9F-E4D4-4427-8CC4-F1141167A664}" type="pres">
      <dgm:prSet presAssocID="{3D86B567-9D23-4E82-AE72-4D0BCC1FB9AE}" presName="nodeTx" presStyleLbl="node1" presStyleIdx="0" presStyleCnt="5">
        <dgm:presLayoutVars>
          <dgm:bulletEnabled val="1"/>
        </dgm:presLayoutVars>
      </dgm:prSet>
      <dgm:spPr/>
    </dgm:pt>
    <dgm:pt modelId="{07143675-112F-4A9A-9B12-096E8A625510}" type="pres">
      <dgm:prSet presAssocID="{3D86B567-9D23-4E82-AE72-4D0BCC1FB9AE}" presName="invisiNode" presStyleLbl="node1" presStyleIdx="0" presStyleCnt="5"/>
      <dgm:spPr/>
    </dgm:pt>
    <dgm:pt modelId="{46D495E5-CB22-4E18-8874-607672503598}" type="pres">
      <dgm:prSet presAssocID="{3D86B567-9D23-4E82-AE72-4D0BCC1FB9AE}"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eting with solid fill"/>
        </a:ext>
      </dgm:extLst>
    </dgm:pt>
    <dgm:pt modelId="{84F8570A-2764-4195-B555-5F50DD4B2554}" type="pres">
      <dgm:prSet presAssocID="{5741E270-FD24-463E-934A-428C4F2A0860}" presName="sibTrans" presStyleLbl="sibTrans2D1" presStyleIdx="0" presStyleCnt="0"/>
      <dgm:spPr/>
    </dgm:pt>
    <dgm:pt modelId="{E7830327-68A7-4033-95C3-5618DFFB993F}" type="pres">
      <dgm:prSet presAssocID="{59230BB5-1930-428D-804D-149BD18872FB}" presName="compNode" presStyleCnt="0"/>
      <dgm:spPr/>
    </dgm:pt>
    <dgm:pt modelId="{30081853-52BB-4B37-A8BC-2407FC7513B7}" type="pres">
      <dgm:prSet presAssocID="{59230BB5-1930-428D-804D-149BD18872FB}" presName="bkgdShape" presStyleLbl="node1" presStyleIdx="1" presStyleCnt="5" custLinFactNeighborY="-195"/>
      <dgm:spPr/>
    </dgm:pt>
    <dgm:pt modelId="{B6C57211-90DC-407C-97C5-65545AC0B0D9}" type="pres">
      <dgm:prSet presAssocID="{59230BB5-1930-428D-804D-149BD18872FB}" presName="nodeTx" presStyleLbl="node1" presStyleIdx="1" presStyleCnt="5">
        <dgm:presLayoutVars>
          <dgm:bulletEnabled val="1"/>
        </dgm:presLayoutVars>
      </dgm:prSet>
      <dgm:spPr/>
    </dgm:pt>
    <dgm:pt modelId="{878D708F-965B-4B64-A24B-B1CD57EF2621}" type="pres">
      <dgm:prSet presAssocID="{59230BB5-1930-428D-804D-149BD18872FB}" presName="invisiNode" presStyleLbl="node1" presStyleIdx="1" presStyleCnt="5"/>
      <dgm:spPr/>
    </dgm:pt>
    <dgm:pt modelId="{A01C3C78-87D6-439C-A9A6-637938A45530}" type="pres">
      <dgm:prSet presAssocID="{59230BB5-1930-428D-804D-149BD18872FB}"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ightbulb and gear with solid fill"/>
        </a:ext>
      </dgm:extLst>
    </dgm:pt>
    <dgm:pt modelId="{4F771837-FAC2-4E3E-8521-DDBE10EE0F79}" type="pres">
      <dgm:prSet presAssocID="{DA6CD957-BD00-4D48-AE6E-E048860DC734}" presName="sibTrans" presStyleLbl="sibTrans2D1" presStyleIdx="0" presStyleCnt="0"/>
      <dgm:spPr/>
    </dgm:pt>
    <dgm:pt modelId="{3BC35B5C-E687-4D7D-A29A-2F732BE01A1C}" type="pres">
      <dgm:prSet presAssocID="{19C9FF73-10D3-42CA-8B32-543F41CED6C8}" presName="compNode" presStyleCnt="0"/>
      <dgm:spPr/>
    </dgm:pt>
    <dgm:pt modelId="{EE0D1356-44F8-49EB-93D3-2E35CEE45874}" type="pres">
      <dgm:prSet presAssocID="{19C9FF73-10D3-42CA-8B32-543F41CED6C8}" presName="bkgdShape" presStyleLbl="node1" presStyleIdx="2" presStyleCnt="5"/>
      <dgm:spPr/>
    </dgm:pt>
    <dgm:pt modelId="{EAA91730-1A32-40DD-8BB0-CF6F404F9C0F}" type="pres">
      <dgm:prSet presAssocID="{19C9FF73-10D3-42CA-8B32-543F41CED6C8}" presName="nodeTx" presStyleLbl="node1" presStyleIdx="2" presStyleCnt="5">
        <dgm:presLayoutVars>
          <dgm:bulletEnabled val="1"/>
        </dgm:presLayoutVars>
      </dgm:prSet>
      <dgm:spPr/>
    </dgm:pt>
    <dgm:pt modelId="{DF7F319A-662D-4AB7-B72D-6515928738EA}" type="pres">
      <dgm:prSet presAssocID="{19C9FF73-10D3-42CA-8B32-543F41CED6C8}" presName="invisiNode" presStyleLbl="node1" presStyleIdx="2" presStyleCnt="5"/>
      <dgm:spPr/>
    </dgm:pt>
    <dgm:pt modelId="{2B539F46-D3D0-40B8-A066-47FAB8201796}" type="pres">
      <dgm:prSet presAssocID="{19C9FF73-10D3-42CA-8B32-543F41CED6C8}"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with solid fill"/>
        </a:ext>
      </dgm:extLst>
    </dgm:pt>
    <dgm:pt modelId="{928B7251-BEEB-4B89-B416-DF76900FF51A}" type="pres">
      <dgm:prSet presAssocID="{9A64F3FC-3BC0-440D-A72E-785EC91C98F2}" presName="sibTrans" presStyleLbl="sibTrans2D1" presStyleIdx="0" presStyleCnt="0"/>
      <dgm:spPr/>
    </dgm:pt>
    <dgm:pt modelId="{C44A5EB9-31D6-4520-8AE6-5C278E0D1E13}" type="pres">
      <dgm:prSet presAssocID="{194A9207-E1CE-4829-9106-43AD85180F0F}" presName="compNode" presStyleCnt="0"/>
      <dgm:spPr/>
    </dgm:pt>
    <dgm:pt modelId="{D601D67B-DB57-44E1-B380-A977BFC991F0}" type="pres">
      <dgm:prSet presAssocID="{194A9207-E1CE-4829-9106-43AD85180F0F}" presName="bkgdShape" presStyleLbl="node1" presStyleIdx="3" presStyleCnt="5"/>
      <dgm:spPr/>
    </dgm:pt>
    <dgm:pt modelId="{B0A70987-CC68-4DB6-8838-826E27DFF216}" type="pres">
      <dgm:prSet presAssocID="{194A9207-E1CE-4829-9106-43AD85180F0F}" presName="nodeTx" presStyleLbl="node1" presStyleIdx="3" presStyleCnt="5">
        <dgm:presLayoutVars>
          <dgm:bulletEnabled val="1"/>
        </dgm:presLayoutVars>
      </dgm:prSet>
      <dgm:spPr/>
    </dgm:pt>
    <dgm:pt modelId="{65143DF9-5129-4765-A435-61790EA7814A}" type="pres">
      <dgm:prSet presAssocID="{194A9207-E1CE-4829-9106-43AD85180F0F}" presName="invisiNode" presStyleLbl="node1" presStyleIdx="3" presStyleCnt="5"/>
      <dgm:spPr/>
    </dgm:pt>
    <dgm:pt modelId="{C02159EB-A339-4C41-B290-0F7134DEC3F2}" type="pres">
      <dgm:prSet presAssocID="{194A9207-E1CE-4829-9106-43AD85180F0F}"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ers with solid fill"/>
        </a:ext>
      </dgm:extLst>
    </dgm:pt>
    <dgm:pt modelId="{DA412169-A286-4AF5-8B97-C771BA2D96C7}" type="pres">
      <dgm:prSet presAssocID="{2D6EAF48-BAD0-4B94-A988-BA04FB6E7710}" presName="sibTrans" presStyleLbl="sibTrans2D1" presStyleIdx="0" presStyleCnt="0"/>
      <dgm:spPr/>
    </dgm:pt>
    <dgm:pt modelId="{59874912-0C82-436E-A84E-02BC649C510A}" type="pres">
      <dgm:prSet presAssocID="{6FEE4993-B567-4D1A-BE06-B0EF5C11ADC2}" presName="compNode" presStyleCnt="0"/>
      <dgm:spPr/>
    </dgm:pt>
    <dgm:pt modelId="{3F58B296-E6B6-4C06-9C14-F77B068E4DA6}" type="pres">
      <dgm:prSet presAssocID="{6FEE4993-B567-4D1A-BE06-B0EF5C11ADC2}" presName="bkgdShape" presStyleLbl="node1" presStyleIdx="4" presStyleCnt="5"/>
      <dgm:spPr/>
    </dgm:pt>
    <dgm:pt modelId="{9FF02388-4363-4526-8BAD-307BAC1026F9}" type="pres">
      <dgm:prSet presAssocID="{6FEE4993-B567-4D1A-BE06-B0EF5C11ADC2}" presName="nodeTx" presStyleLbl="node1" presStyleIdx="4" presStyleCnt="5">
        <dgm:presLayoutVars>
          <dgm:bulletEnabled val="1"/>
        </dgm:presLayoutVars>
      </dgm:prSet>
      <dgm:spPr/>
    </dgm:pt>
    <dgm:pt modelId="{BF228905-1D1C-4DA1-A9CB-7DF4FC7EA487}" type="pres">
      <dgm:prSet presAssocID="{6FEE4993-B567-4D1A-BE06-B0EF5C11ADC2}" presName="invisiNode" presStyleLbl="node1" presStyleIdx="4" presStyleCnt="5"/>
      <dgm:spPr/>
    </dgm:pt>
    <dgm:pt modelId="{897A712C-0A74-409F-BE99-A8ED277BFDE4}" type="pres">
      <dgm:prSet presAssocID="{6FEE4993-B567-4D1A-BE06-B0EF5C11ADC2}"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ental Health with solid fill"/>
        </a:ext>
      </dgm:extLst>
    </dgm:pt>
  </dgm:ptLst>
  <dgm:cxnLst>
    <dgm:cxn modelId="{DDE05B00-6336-4906-8981-0A2BD6744217}" srcId="{6FEE4993-B567-4D1A-BE06-B0EF5C11ADC2}" destId="{8B6564B3-C0DB-4FFF-9C78-E30F1CD3288F}" srcOrd="7" destOrd="0" parTransId="{15AF5F29-62BE-49A6-8872-A606744B2280}" sibTransId="{200C95D2-8F4B-40B6-820D-3B2894EAAE19}"/>
    <dgm:cxn modelId="{C0675703-E32A-4CB4-A776-24106D9B5E6A}" type="presOf" srcId="{333447B2-0D75-43F3-91C2-71D88236AE35}" destId="{B6C57211-90DC-407C-97C5-65545AC0B0D9}" srcOrd="1" destOrd="2" presId="urn:microsoft.com/office/officeart/2005/8/layout/hList7"/>
    <dgm:cxn modelId="{B01A4009-85AD-410A-AE3D-9D7FFCADD8A1}" srcId="{59230BB5-1930-428D-804D-149BD18872FB}" destId="{333447B2-0D75-43F3-91C2-71D88236AE35}" srcOrd="1" destOrd="0" parTransId="{95FB0635-DA42-45F5-860D-FB4FF08968E7}" sibTransId="{9621F7A1-B423-498A-A111-BD1D3DE27F1E}"/>
    <dgm:cxn modelId="{03DF280D-1546-45EA-A46D-CCEE99300210}" type="presOf" srcId="{D09A4694-7F76-45FD-AEB4-122719945872}" destId="{EE0D1356-44F8-49EB-93D3-2E35CEE45874}" srcOrd="0" destOrd="4" presId="urn:microsoft.com/office/officeart/2005/8/layout/hList7"/>
    <dgm:cxn modelId="{175D8D11-60E9-4574-9282-6F57E4158183}" type="presOf" srcId="{19C9FF73-10D3-42CA-8B32-543F41CED6C8}" destId="{EE0D1356-44F8-49EB-93D3-2E35CEE45874}" srcOrd="0" destOrd="0" presId="urn:microsoft.com/office/officeart/2005/8/layout/hList7"/>
    <dgm:cxn modelId="{F1A0EF16-1BEE-4F3A-A7E3-AC92B992FD9C}" type="presOf" srcId="{840A7F2E-6004-4543-AFF4-88E7251259FA}" destId="{EE0D1356-44F8-49EB-93D3-2E35CEE45874}" srcOrd="0" destOrd="6" presId="urn:microsoft.com/office/officeart/2005/8/layout/hList7"/>
    <dgm:cxn modelId="{D9950E17-2822-4D59-AD79-DB75070923F5}" type="presOf" srcId="{46B283A6-9F84-43B5-B08A-8B2D64B8A7D8}" destId="{D601D67B-DB57-44E1-B380-A977BFC991F0}" srcOrd="0" destOrd="4" presId="urn:microsoft.com/office/officeart/2005/8/layout/hList7"/>
    <dgm:cxn modelId="{FB717019-F863-4B21-8C07-3770C470CA90}" type="presOf" srcId="{17A0149F-905B-48EC-BA20-FBD7B666CFC0}" destId="{EE0D1356-44F8-49EB-93D3-2E35CEE45874}" srcOrd="0" destOrd="3" presId="urn:microsoft.com/office/officeart/2005/8/layout/hList7"/>
    <dgm:cxn modelId="{9D054B23-4065-4C3D-84FE-BA6BFB8277B4}" srcId="{194A9207-E1CE-4829-9106-43AD85180F0F}" destId="{C8F0885E-49F0-4972-A933-18830B5A15C5}" srcOrd="0" destOrd="0" parTransId="{0D49F05D-E94D-4FBB-AE4E-8F738B848552}" sibTransId="{E6FCCC31-A604-45EF-95D6-17845BDCADD3}"/>
    <dgm:cxn modelId="{68A54F23-F509-4B2C-B724-0BE99675BEBE}" type="presOf" srcId="{D09A4694-7F76-45FD-AEB4-122719945872}" destId="{EAA91730-1A32-40DD-8BB0-CF6F404F9C0F}" srcOrd="1" destOrd="4" presId="urn:microsoft.com/office/officeart/2005/8/layout/hList7"/>
    <dgm:cxn modelId="{451BAA23-6A2A-403D-B4CF-5B147582778A}" type="presOf" srcId="{DA6CD957-BD00-4D48-AE6E-E048860DC734}" destId="{4F771837-FAC2-4E3E-8521-DDBE10EE0F79}" srcOrd="0" destOrd="0" presId="urn:microsoft.com/office/officeart/2005/8/layout/hList7"/>
    <dgm:cxn modelId="{7D2FE828-1A39-459C-8F3B-C784AE6970F8}" type="presOf" srcId="{3D86B567-9D23-4E82-AE72-4D0BCC1FB9AE}" destId="{65C55B8A-29E2-4507-B10A-6BF8CA8D56C2}" srcOrd="0" destOrd="0" presId="urn:microsoft.com/office/officeart/2005/8/layout/hList7"/>
    <dgm:cxn modelId="{E23F532A-BCDF-49FF-B670-E3CD6283920E}" srcId="{6FEE4993-B567-4D1A-BE06-B0EF5C11ADC2}" destId="{09AE4BA7-96EE-4EE8-AEE0-2F44BF56803D}" srcOrd="2" destOrd="0" parTransId="{8D2BCD5E-4362-4D6B-A2F8-CEDBBBA21D2C}" sibTransId="{19E83B62-CB02-46D6-8FD4-5FD8906F1A24}"/>
    <dgm:cxn modelId="{A0498034-9D99-470D-950E-676B2EFC9350}" srcId="{3DF71943-5314-4BED-AE6D-51F1B5220487}" destId="{19C9FF73-10D3-42CA-8B32-543F41CED6C8}" srcOrd="2" destOrd="0" parTransId="{AC005860-A390-4707-BFB0-449563465135}" sibTransId="{9A64F3FC-3BC0-440D-A72E-785EC91C98F2}"/>
    <dgm:cxn modelId="{3162E835-7952-497B-A7CF-0A09C7470B27}" type="presOf" srcId="{D2541FB4-61A9-4552-9279-4598FB420CA9}" destId="{3F58B296-E6B6-4C06-9C14-F77B068E4DA6}" srcOrd="0" destOrd="6" presId="urn:microsoft.com/office/officeart/2005/8/layout/hList7"/>
    <dgm:cxn modelId="{14669B3B-F841-48DC-B600-9377579FC1DB}" srcId="{3D86B567-9D23-4E82-AE72-4D0BCC1FB9AE}" destId="{AE9A7C01-053E-459A-A848-0571A87C1E99}" srcOrd="0" destOrd="0" parTransId="{924A676E-67E5-4295-95C8-1962C4E805ED}" sibTransId="{23E4A982-72A0-45ED-9FEE-22287E3BC514}"/>
    <dgm:cxn modelId="{078EE33E-3990-41C6-8FD2-04E2F65483FD}" srcId="{3DF71943-5314-4BED-AE6D-51F1B5220487}" destId="{59230BB5-1930-428D-804D-149BD18872FB}" srcOrd="1" destOrd="0" parTransId="{7C7E9355-E3CE-47D5-8847-A55FD4853619}" sibTransId="{DA6CD957-BD00-4D48-AE6E-E048860DC734}"/>
    <dgm:cxn modelId="{2E3A913F-7D04-4EA4-AC9D-D470A4305B89}" srcId="{194A9207-E1CE-4829-9106-43AD85180F0F}" destId="{46B283A6-9F84-43B5-B08A-8B2D64B8A7D8}" srcOrd="3" destOrd="0" parTransId="{940A4295-5207-4069-92E7-36CA349BC40A}" sibTransId="{B7E9EBB5-0C28-407D-BF36-F3504BF01D0C}"/>
    <dgm:cxn modelId="{B061E03F-3C6F-4190-BD3D-EBD1320A5817}" type="presOf" srcId="{0AB7FAD4-1381-4EE7-B94C-092A41347265}" destId="{3F58B296-E6B6-4C06-9C14-F77B068E4DA6}" srcOrd="0" destOrd="7" presId="urn:microsoft.com/office/officeart/2005/8/layout/hList7"/>
    <dgm:cxn modelId="{732E9043-7D67-4664-8CA0-7B91AA04C64A}" type="presOf" srcId="{29D3BB76-7ECE-4BDF-87F8-B46349465514}" destId="{65C55B8A-29E2-4507-B10A-6BF8CA8D56C2}" srcOrd="0" destOrd="2" presId="urn:microsoft.com/office/officeart/2005/8/layout/hList7"/>
    <dgm:cxn modelId="{D873A843-B0FD-4CD4-AD7F-A3E95AE7C214}" type="presOf" srcId="{D9A1320A-1347-4619-9034-DC93A8445577}" destId="{EE0D1356-44F8-49EB-93D3-2E35CEE45874}" srcOrd="0" destOrd="1" presId="urn:microsoft.com/office/officeart/2005/8/layout/hList7"/>
    <dgm:cxn modelId="{84DF1944-2C78-43E5-8AE7-12E9716B0CF7}" type="presOf" srcId="{3D86B567-9D23-4E82-AE72-4D0BCC1FB9AE}" destId="{5BFB4E9F-E4D4-4427-8CC4-F1141167A664}" srcOrd="1" destOrd="0" presId="urn:microsoft.com/office/officeart/2005/8/layout/hList7"/>
    <dgm:cxn modelId="{A2C89346-0C1D-4F26-A7AD-3293334ABC49}" type="presOf" srcId="{46B283A6-9F84-43B5-B08A-8B2D64B8A7D8}" destId="{B0A70987-CC68-4DB6-8838-826E27DFF216}" srcOrd="1" destOrd="4" presId="urn:microsoft.com/office/officeart/2005/8/layout/hList7"/>
    <dgm:cxn modelId="{5C900347-C563-4F97-9DA1-29121271C613}" srcId="{6FEE4993-B567-4D1A-BE06-B0EF5C11ADC2}" destId="{E0CAE4F7-611E-48EA-91E3-E8683F07AB9C}" srcOrd="4" destOrd="0" parTransId="{4E514E67-2218-444F-A9DB-EDFB6DC5AC2C}" sibTransId="{A99178FA-F8C8-46C3-A8D2-DC3BE7E887BF}"/>
    <dgm:cxn modelId="{AACF5747-D90F-4581-8154-5A9D0B4A32AF}" srcId="{194A9207-E1CE-4829-9106-43AD85180F0F}" destId="{194D7026-0ACD-48A4-AB49-6D57EEB5FDD6}" srcOrd="2" destOrd="0" parTransId="{6CDB3BA0-272C-4BA2-8A62-D176EFBDE959}" sibTransId="{1CA6C873-21CE-4BEE-9B24-5651242085D3}"/>
    <dgm:cxn modelId="{AB59924A-1D48-41B3-8139-F0DA62F78100}" type="presOf" srcId="{9A64F3FC-3BC0-440D-A72E-785EC91C98F2}" destId="{928B7251-BEEB-4B89-B416-DF76900FF51A}" srcOrd="0" destOrd="0" presId="urn:microsoft.com/office/officeart/2005/8/layout/hList7"/>
    <dgm:cxn modelId="{87CB1C52-025F-4562-BC16-9E02F04170A2}" type="presOf" srcId="{366553B5-406D-437F-B85C-66F34BD521A7}" destId="{5BFB4E9F-E4D4-4427-8CC4-F1141167A664}" srcOrd="1" destOrd="3" presId="urn:microsoft.com/office/officeart/2005/8/layout/hList7"/>
    <dgm:cxn modelId="{26011455-4AD9-4466-9B12-046D72BCDD88}" type="presOf" srcId="{333447B2-0D75-43F3-91C2-71D88236AE35}" destId="{30081853-52BB-4B37-A8BC-2407FC7513B7}" srcOrd="0" destOrd="2" presId="urn:microsoft.com/office/officeart/2005/8/layout/hList7"/>
    <dgm:cxn modelId="{63EF4956-3A9F-4E46-9609-03E6C99DC27C}" type="presOf" srcId="{D2541FB4-61A9-4552-9279-4598FB420CA9}" destId="{9FF02388-4363-4526-8BAD-307BAC1026F9}" srcOrd="1" destOrd="6" presId="urn:microsoft.com/office/officeart/2005/8/layout/hList7"/>
    <dgm:cxn modelId="{A55DC557-66B1-494B-925D-739B69923D1E}" srcId="{19C9FF73-10D3-42CA-8B32-543F41CED6C8}" destId="{D9A1320A-1347-4619-9034-DC93A8445577}" srcOrd="0" destOrd="0" parTransId="{CFFE3AEA-EE5A-47CE-B606-BFFC109FEAE6}" sibTransId="{F804D05C-CFE3-4A12-A4CE-91BCD4D41D37}"/>
    <dgm:cxn modelId="{073AE061-C73B-49B4-85B4-3ABF8062EBE0}" type="presOf" srcId="{366553B5-406D-437F-B85C-66F34BD521A7}" destId="{65C55B8A-29E2-4507-B10A-6BF8CA8D56C2}" srcOrd="0" destOrd="3" presId="urn:microsoft.com/office/officeart/2005/8/layout/hList7"/>
    <dgm:cxn modelId="{6BD17A63-B8C5-4B8A-960D-06532DA40C60}" type="presOf" srcId="{59B89135-40BA-4AAF-B0AE-1477762CE9BA}" destId="{9FF02388-4363-4526-8BAD-307BAC1026F9}" srcOrd="1" destOrd="1" presId="urn:microsoft.com/office/officeart/2005/8/layout/hList7"/>
    <dgm:cxn modelId="{D39AE66C-3DBF-4AAD-B2E4-57970226592B}" type="presOf" srcId="{3DF71943-5314-4BED-AE6D-51F1B5220487}" destId="{7E656132-A270-4CB3-94B0-C737D5926E39}" srcOrd="0" destOrd="0" presId="urn:microsoft.com/office/officeart/2005/8/layout/hList7"/>
    <dgm:cxn modelId="{6558266D-9BD6-439F-A29B-3CCE65E348DE}" srcId="{194A9207-E1CE-4829-9106-43AD85180F0F}" destId="{CA24E41B-A3FD-4BEA-A4FF-AEFF5EEC80F8}" srcOrd="4" destOrd="0" parTransId="{376CCA0F-D9E9-4C42-A1E9-469B3D82E58F}" sibTransId="{CBEE5611-A0E1-4401-A6EC-6550B4119927}"/>
    <dgm:cxn modelId="{3A93686D-437F-459B-90C6-923921DA2D42}" srcId="{3D86B567-9D23-4E82-AE72-4D0BCC1FB9AE}" destId="{366553B5-406D-437F-B85C-66F34BD521A7}" srcOrd="2" destOrd="0" parTransId="{C6EB0810-3C9C-43F6-83C6-9999B0DF8652}" sibTransId="{3119AB7D-1593-4320-8319-F9BA92FE6A84}"/>
    <dgm:cxn modelId="{2F01426E-125D-4B3B-A10F-D5E872FDF372}" type="presOf" srcId="{194A9207-E1CE-4829-9106-43AD85180F0F}" destId="{B0A70987-CC68-4DB6-8838-826E27DFF216}" srcOrd="1" destOrd="0" presId="urn:microsoft.com/office/officeart/2005/8/layout/hList7"/>
    <dgm:cxn modelId="{3EBE646F-B67B-4119-A458-2B95623478D7}" type="presOf" srcId="{C8F0885E-49F0-4972-A933-18830B5A15C5}" destId="{B0A70987-CC68-4DB6-8838-826E27DFF216}" srcOrd="1" destOrd="1" presId="urn:microsoft.com/office/officeart/2005/8/layout/hList7"/>
    <dgm:cxn modelId="{A9C55970-FC76-4F94-8DC7-C27398775A40}" type="presOf" srcId="{09AE4BA7-96EE-4EE8-AEE0-2F44BF56803D}" destId="{3F58B296-E6B6-4C06-9C14-F77B068E4DA6}" srcOrd="0" destOrd="3" presId="urn:microsoft.com/office/officeart/2005/8/layout/hList7"/>
    <dgm:cxn modelId="{2DA39275-E6BD-497C-96C8-17EA24536897}" type="presOf" srcId="{CA24E41B-A3FD-4BEA-A4FF-AEFF5EEC80F8}" destId="{B0A70987-CC68-4DB6-8838-826E27DFF216}" srcOrd="1" destOrd="5" presId="urn:microsoft.com/office/officeart/2005/8/layout/hList7"/>
    <dgm:cxn modelId="{CC64A476-0156-4551-9BB6-D9F0A69FD43F}" type="presOf" srcId="{7DD27729-B5E9-4B11-A96D-4997B0EAC43B}" destId="{3F58B296-E6B6-4C06-9C14-F77B068E4DA6}" srcOrd="0" destOrd="9" presId="urn:microsoft.com/office/officeart/2005/8/layout/hList7"/>
    <dgm:cxn modelId="{52EBE579-1CAE-4C77-8C49-DF1B9C7E2B98}" type="presOf" srcId="{2D6EAF48-BAD0-4B94-A988-BA04FB6E7710}" destId="{DA412169-A286-4AF5-8B97-C771BA2D96C7}" srcOrd="0" destOrd="0" presId="urn:microsoft.com/office/officeart/2005/8/layout/hList7"/>
    <dgm:cxn modelId="{F578E17A-9D3C-4B33-A98D-3EB58F65CC8C}" type="presOf" srcId="{194D7026-0ACD-48A4-AB49-6D57EEB5FDD6}" destId="{B0A70987-CC68-4DB6-8838-826E27DFF216}" srcOrd="1" destOrd="3" presId="urn:microsoft.com/office/officeart/2005/8/layout/hList7"/>
    <dgm:cxn modelId="{C0E7997D-DFE3-4B68-9DA1-FD5FD57789BF}" type="presOf" srcId="{E0CAE4F7-611E-48EA-91E3-E8683F07AB9C}" destId="{3F58B296-E6B6-4C06-9C14-F77B068E4DA6}" srcOrd="0" destOrd="5" presId="urn:microsoft.com/office/officeart/2005/8/layout/hList7"/>
    <dgm:cxn modelId="{F7D1577E-56B7-4CBB-8A03-FF57FCF50423}" srcId="{194A9207-E1CE-4829-9106-43AD85180F0F}" destId="{4DD6E3C6-163C-4B26-AC71-7BB549EE4CAE}" srcOrd="1" destOrd="0" parTransId="{BB202E69-5809-4509-A603-DF16078BF38B}" sibTransId="{5165976B-BA65-4A9F-BF84-95A64DFEBF47}"/>
    <dgm:cxn modelId="{78F60483-E830-49FC-9412-177D1EFD50EF}" type="presOf" srcId="{0AB7FAD4-1381-4EE7-B94C-092A41347265}" destId="{9FF02388-4363-4526-8BAD-307BAC1026F9}" srcOrd="1" destOrd="7" presId="urn:microsoft.com/office/officeart/2005/8/layout/hList7"/>
    <dgm:cxn modelId="{92575084-E3EE-4222-9D0B-ACD9F245DA9E}" type="presOf" srcId="{CCF45FA3-9B8B-439B-B8E6-521F84ED7433}" destId="{9FF02388-4363-4526-8BAD-307BAC1026F9}" srcOrd="1" destOrd="2" presId="urn:microsoft.com/office/officeart/2005/8/layout/hList7"/>
    <dgm:cxn modelId="{EC27C284-0029-4D59-8CBC-170B7B5D5691}" type="presOf" srcId="{CA24E41B-A3FD-4BEA-A4FF-AEFF5EEC80F8}" destId="{D601D67B-DB57-44E1-B380-A977BFC991F0}" srcOrd="0" destOrd="5" presId="urn:microsoft.com/office/officeart/2005/8/layout/hList7"/>
    <dgm:cxn modelId="{BEC26585-7EE1-416E-8C68-32CC37B21A69}" type="presOf" srcId="{17A0149F-905B-48EC-BA20-FBD7B666CFC0}" destId="{EAA91730-1A32-40DD-8BB0-CF6F404F9C0F}" srcOrd="1" destOrd="3" presId="urn:microsoft.com/office/officeart/2005/8/layout/hList7"/>
    <dgm:cxn modelId="{457D0387-263D-425D-BBA0-C3C3AD8C1B91}" srcId="{6FEE4993-B567-4D1A-BE06-B0EF5C11ADC2}" destId="{7DD27729-B5E9-4B11-A96D-4997B0EAC43B}" srcOrd="8" destOrd="0" parTransId="{EDC652D6-E3AB-4574-9900-7DA742EF22E3}" sibTransId="{8828AABE-2CDE-4358-8353-69D2CD453869}"/>
    <dgm:cxn modelId="{9FC3AB8A-A2E4-4CCF-9C3A-40FF7487E4DC}" type="presOf" srcId="{29D3BB76-7ECE-4BDF-87F8-B46349465514}" destId="{5BFB4E9F-E4D4-4427-8CC4-F1141167A664}" srcOrd="1" destOrd="2" presId="urn:microsoft.com/office/officeart/2005/8/layout/hList7"/>
    <dgm:cxn modelId="{8214DC8A-C428-4183-987A-61978EC9038C}" type="presOf" srcId="{194A9207-E1CE-4829-9106-43AD85180F0F}" destId="{D601D67B-DB57-44E1-B380-A977BFC991F0}" srcOrd="0" destOrd="0" presId="urn:microsoft.com/office/officeart/2005/8/layout/hList7"/>
    <dgm:cxn modelId="{B626948B-5A92-4EA8-9F50-919B4B284F37}" type="presOf" srcId="{D9A1320A-1347-4619-9034-DC93A8445577}" destId="{EAA91730-1A32-40DD-8BB0-CF6F404F9C0F}" srcOrd="1" destOrd="1" presId="urn:microsoft.com/office/officeart/2005/8/layout/hList7"/>
    <dgm:cxn modelId="{BBB56E8C-582D-49C5-AC32-B8913DF31DC8}" type="presOf" srcId="{194D7026-0ACD-48A4-AB49-6D57EEB5FDD6}" destId="{D601D67B-DB57-44E1-B380-A977BFC991F0}" srcOrd="0" destOrd="3" presId="urn:microsoft.com/office/officeart/2005/8/layout/hList7"/>
    <dgm:cxn modelId="{0527138E-8B0B-4B63-9C08-B341A3CA7F8D}" type="presOf" srcId="{8B6564B3-C0DB-4FFF-9C78-E30F1CD3288F}" destId="{3F58B296-E6B6-4C06-9C14-F77B068E4DA6}" srcOrd="0" destOrd="8" presId="urn:microsoft.com/office/officeart/2005/8/layout/hList7"/>
    <dgm:cxn modelId="{49AB328E-F670-4DC8-A9A2-F5E95988C283}" srcId="{19C9FF73-10D3-42CA-8B32-543F41CED6C8}" destId="{7EA1477E-7A0A-448B-8675-6323D20AF1B2}" srcOrd="1" destOrd="0" parTransId="{BDA7C857-BAEB-464B-AC55-E59770156E2E}" sibTransId="{7D40B3D1-ABD0-4329-B2D1-7A30C04A2F42}"/>
    <dgm:cxn modelId="{A650398E-FFFE-4F75-A047-A451986BE901}" type="presOf" srcId="{AE9A7C01-053E-459A-A848-0571A87C1E99}" destId="{65C55B8A-29E2-4507-B10A-6BF8CA8D56C2}" srcOrd="0" destOrd="1" presId="urn:microsoft.com/office/officeart/2005/8/layout/hList7"/>
    <dgm:cxn modelId="{37974D8F-2ED6-4233-8189-E5184AC7C607}" type="presOf" srcId="{705392AE-179B-4132-8EEB-79613F295556}" destId="{B6C57211-90DC-407C-97C5-65545AC0B0D9}" srcOrd="1" destOrd="1" presId="urn:microsoft.com/office/officeart/2005/8/layout/hList7"/>
    <dgm:cxn modelId="{067A8491-22DF-4794-B89A-C95ED522172D}" type="presOf" srcId="{5741E270-FD24-463E-934A-428C4F2A0860}" destId="{84F8570A-2764-4195-B555-5F50DD4B2554}" srcOrd="0" destOrd="0" presId="urn:microsoft.com/office/officeart/2005/8/layout/hList7"/>
    <dgm:cxn modelId="{7A8A3E9B-D6FC-4914-9552-30377860F8F8}" srcId="{3DF71943-5314-4BED-AE6D-51F1B5220487}" destId="{6FEE4993-B567-4D1A-BE06-B0EF5C11ADC2}" srcOrd="4" destOrd="0" parTransId="{0771B197-40D6-4CFA-B88F-E141210F6809}" sibTransId="{E80A55ED-C62E-41DE-8E6D-7A663BAE47A5}"/>
    <dgm:cxn modelId="{A709639F-5A6E-4FFA-B2A6-4B6D778626BC}" type="presOf" srcId="{AE9A7C01-053E-459A-A848-0571A87C1E99}" destId="{5BFB4E9F-E4D4-4427-8CC4-F1141167A664}" srcOrd="1" destOrd="1" presId="urn:microsoft.com/office/officeart/2005/8/layout/hList7"/>
    <dgm:cxn modelId="{7D15E1A0-0F65-4447-A3BA-C1BD7ECBD3FD}" type="presOf" srcId="{19C9FF73-10D3-42CA-8B32-543F41CED6C8}" destId="{EAA91730-1A32-40DD-8BB0-CF6F404F9C0F}" srcOrd="1" destOrd="0" presId="urn:microsoft.com/office/officeart/2005/8/layout/hList7"/>
    <dgm:cxn modelId="{1E50FAA2-0F5B-4AE2-B745-AC98B201E22A}" type="presOf" srcId="{09AE4BA7-96EE-4EE8-AEE0-2F44BF56803D}" destId="{9FF02388-4363-4526-8BAD-307BAC1026F9}" srcOrd="1" destOrd="3" presId="urn:microsoft.com/office/officeart/2005/8/layout/hList7"/>
    <dgm:cxn modelId="{353D8EA6-B340-4DFD-835E-FE0BFC4C5D71}" type="presOf" srcId="{B7E2D6AB-ADC0-478B-B195-FF69A9F9348D}" destId="{B6C57211-90DC-407C-97C5-65545AC0B0D9}" srcOrd="1" destOrd="3" presId="urn:microsoft.com/office/officeart/2005/8/layout/hList7"/>
    <dgm:cxn modelId="{C61EE7AA-3132-4B86-8FBB-B3E368D8960E}" srcId="{19C9FF73-10D3-42CA-8B32-543F41CED6C8}" destId="{D09A4694-7F76-45FD-AEB4-122719945872}" srcOrd="3" destOrd="0" parTransId="{CA3C6E21-451D-4135-8DAA-93B511A9F1A4}" sibTransId="{9FBC4BDF-BF49-4D77-93CF-7DBF99F8E3C4}"/>
    <dgm:cxn modelId="{7750DCAC-D19E-4ABB-AA00-1B698DFBE294}" type="presOf" srcId="{0D681F5A-7F4B-46EC-BFD0-8890624CD6EC}" destId="{3F58B296-E6B6-4C06-9C14-F77B068E4DA6}" srcOrd="0" destOrd="4" presId="urn:microsoft.com/office/officeart/2005/8/layout/hList7"/>
    <dgm:cxn modelId="{527C14AD-7DF2-4DE4-A225-4A8A6EC8004B}" srcId="{6FEE4993-B567-4D1A-BE06-B0EF5C11ADC2}" destId="{59B89135-40BA-4AAF-B0AE-1477762CE9BA}" srcOrd="0" destOrd="0" parTransId="{75B1A632-1E9D-4E1D-AD8E-7402F4A606AD}" sibTransId="{1E944113-7A47-48F9-A1E1-F8F0C0471664}"/>
    <dgm:cxn modelId="{B655BCAF-8D23-4A42-B70A-52F4B6647A91}" srcId="{19C9FF73-10D3-42CA-8B32-543F41CED6C8}" destId="{B0E162F7-178B-4A60-94CA-099DA4B87735}" srcOrd="4" destOrd="0" parTransId="{ED9B0FFA-1563-45D6-9C91-B2750D4D81BF}" sibTransId="{DA1FFCCD-43B5-451D-BF66-E7A2888AD01D}"/>
    <dgm:cxn modelId="{511B83B0-EA2E-432D-81C2-3C7D9B1D94F6}" srcId="{59230BB5-1930-428D-804D-149BD18872FB}" destId="{705392AE-179B-4132-8EEB-79613F295556}" srcOrd="0" destOrd="0" parTransId="{F07309AE-95D8-4245-9C67-1797B339495C}" sibTransId="{209A4F81-918B-4AD7-8DA4-B1A322A27D94}"/>
    <dgm:cxn modelId="{B0B30AB3-FE68-43CE-ABFD-FD7C1A87E81E}" type="presOf" srcId="{705392AE-179B-4132-8EEB-79613F295556}" destId="{30081853-52BB-4B37-A8BC-2407FC7513B7}" srcOrd="0" destOrd="1" presId="urn:microsoft.com/office/officeart/2005/8/layout/hList7"/>
    <dgm:cxn modelId="{15DEC4B7-F335-4ABB-B178-3B788D5E663D}" srcId="{19C9FF73-10D3-42CA-8B32-543F41CED6C8}" destId="{17A0149F-905B-48EC-BA20-FBD7B666CFC0}" srcOrd="2" destOrd="0" parTransId="{A482326C-53A3-47C0-AC61-A02D0F160F03}" sibTransId="{1685A738-8ECC-487D-8ADE-E94E7D4F2596}"/>
    <dgm:cxn modelId="{919AF3BA-9F7E-4115-8EB5-5A0D73F7FB60}" srcId="{6FEE4993-B567-4D1A-BE06-B0EF5C11ADC2}" destId="{0D681F5A-7F4B-46EC-BFD0-8890624CD6EC}" srcOrd="3" destOrd="0" parTransId="{87BF7E4E-4D3A-4D05-9646-2B2B7E43E2CF}" sibTransId="{85BDFD32-2802-4353-B722-D8690D507284}"/>
    <dgm:cxn modelId="{D0658DBF-C2AF-4EBD-B6E6-2AFEC0595992}" type="presOf" srcId="{0D681F5A-7F4B-46EC-BFD0-8890624CD6EC}" destId="{9FF02388-4363-4526-8BAD-307BAC1026F9}" srcOrd="1" destOrd="4" presId="urn:microsoft.com/office/officeart/2005/8/layout/hList7"/>
    <dgm:cxn modelId="{C620C6BF-E65E-483E-8DE0-EFB055ED46AB}" type="presOf" srcId="{B7E2D6AB-ADC0-478B-B195-FF69A9F9348D}" destId="{30081853-52BB-4B37-A8BC-2407FC7513B7}" srcOrd="0" destOrd="3" presId="urn:microsoft.com/office/officeart/2005/8/layout/hList7"/>
    <dgm:cxn modelId="{36A184C0-04DD-4824-9B0A-34AF44F1394A}" type="presOf" srcId="{8B6564B3-C0DB-4FFF-9C78-E30F1CD3288F}" destId="{9FF02388-4363-4526-8BAD-307BAC1026F9}" srcOrd="1" destOrd="8" presId="urn:microsoft.com/office/officeart/2005/8/layout/hList7"/>
    <dgm:cxn modelId="{0B479CC1-012E-4BC0-8152-6DC96D10C039}" type="presOf" srcId="{59B89135-40BA-4AAF-B0AE-1477762CE9BA}" destId="{3F58B296-E6B6-4C06-9C14-F77B068E4DA6}" srcOrd="0" destOrd="1" presId="urn:microsoft.com/office/officeart/2005/8/layout/hList7"/>
    <dgm:cxn modelId="{49B96AC3-59F4-4CEB-98CD-F16D374A3836}" type="presOf" srcId="{4DD6E3C6-163C-4B26-AC71-7BB549EE4CAE}" destId="{D601D67B-DB57-44E1-B380-A977BFC991F0}" srcOrd="0" destOrd="2" presId="urn:microsoft.com/office/officeart/2005/8/layout/hList7"/>
    <dgm:cxn modelId="{5B1008C6-77B9-4D47-BA7C-7A608E7D298B}" type="presOf" srcId="{B0E162F7-178B-4A60-94CA-099DA4B87735}" destId="{EE0D1356-44F8-49EB-93D3-2E35CEE45874}" srcOrd="0" destOrd="5" presId="urn:microsoft.com/office/officeart/2005/8/layout/hList7"/>
    <dgm:cxn modelId="{1B89A4D2-5B10-4F90-8CC4-4ABD6043AF68}" srcId="{6FEE4993-B567-4D1A-BE06-B0EF5C11ADC2}" destId="{D2541FB4-61A9-4552-9279-4598FB420CA9}" srcOrd="5" destOrd="0" parTransId="{34BADD65-9B21-4B2B-BCB5-5F2FD132C3A1}" sibTransId="{53F6790F-C617-4D82-8968-ECC2B36DB47A}"/>
    <dgm:cxn modelId="{144622D8-1FAA-47F0-8F05-C4F711E87A98}" srcId="{19C9FF73-10D3-42CA-8B32-543F41CED6C8}" destId="{840A7F2E-6004-4543-AFF4-88E7251259FA}" srcOrd="5" destOrd="0" parTransId="{81092100-7360-46DF-B77A-A386BCDC107D}" sibTransId="{128F4E53-F160-4548-B108-343223390897}"/>
    <dgm:cxn modelId="{C1B1E5DA-430D-4FD4-BC4D-8B3AE3B9CC79}" type="presOf" srcId="{C8F0885E-49F0-4972-A933-18830B5A15C5}" destId="{D601D67B-DB57-44E1-B380-A977BFC991F0}" srcOrd="0" destOrd="1" presId="urn:microsoft.com/office/officeart/2005/8/layout/hList7"/>
    <dgm:cxn modelId="{D912D7DF-9F76-4771-9935-964CDF25A952}" type="presOf" srcId="{840A7F2E-6004-4543-AFF4-88E7251259FA}" destId="{EAA91730-1A32-40DD-8BB0-CF6F404F9C0F}" srcOrd="1" destOrd="6" presId="urn:microsoft.com/office/officeart/2005/8/layout/hList7"/>
    <dgm:cxn modelId="{3361EBDF-7ABD-4057-BD39-924A3EA4B771}" type="presOf" srcId="{4DD6E3C6-163C-4B26-AC71-7BB549EE4CAE}" destId="{B0A70987-CC68-4DB6-8838-826E27DFF216}" srcOrd="1" destOrd="2" presId="urn:microsoft.com/office/officeart/2005/8/layout/hList7"/>
    <dgm:cxn modelId="{D9C587E2-F0C0-42FD-99E3-62922BFA62BA}" srcId="{59230BB5-1930-428D-804D-149BD18872FB}" destId="{B7E2D6AB-ADC0-478B-B195-FF69A9F9348D}" srcOrd="2" destOrd="0" parTransId="{6D817FD2-DAB8-47AE-BAED-AECDA90F474B}" sibTransId="{78BF0A00-97AE-4C36-B252-39B1E2EF5C55}"/>
    <dgm:cxn modelId="{7E4DC0E2-D59C-4721-8CA2-CB710015B668}" type="presOf" srcId="{7EA1477E-7A0A-448B-8675-6323D20AF1B2}" destId="{EE0D1356-44F8-49EB-93D3-2E35CEE45874}" srcOrd="0" destOrd="2" presId="urn:microsoft.com/office/officeart/2005/8/layout/hList7"/>
    <dgm:cxn modelId="{E51AB5E5-789C-42EB-88F3-AC764AD8F719}" srcId="{3D86B567-9D23-4E82-AE72-4D0BCC1FB9AE}" destId="{29D3BB76-7ECE-4BDF-87F8-B46349465514}" srcOrd="1" destOrd="0" parTransId="{72D61DE4-98BA-45D1-A6DA-BE303658FE39}" sibTransId="{51DB7F29-F711-4EF7-8A40-9342653FE26D}"/>
    <dgm:cxn modelId="{F4D0E2E6-9489-41BD-BBEC-399F67FFD959}" type="presOf" srcId="{6FEE4993-B567-4D1A-BE06-B0EF5C11ADC2}" destId="{9FF02388-4363-4526-8BAD-307BAC1026F9}" srcOrd="1" destOrd="0" presId="urn:microsoft.com/office/officeart/2005/8/layout/hList7"/>
    <dgm:cxn modelId="{ADC75DE8-1A8D-4F30-9415-F8B8AC68264F}" srcId="{3DF71943-5314-4BED-AE6D-51F1B5220487}" destId="{194A9207-E1CE-4829-9106-43AD85180F0F}" srcOrd="3" destOrd="0" parTransId="{40D71DAB-A3FB-4E8C-99E3-3C23F9014C67}" sibTransId="{2D6EAF48-BAD0-4B94-A988-BA04FB6E7710}"/>
    <dgm:cxn modelId="{71927FE8-2D3A-463E-A898-6558E2A79503}" type="presOf" srcId="{59230BB5-1930-428D-804D-149BD18872FB}" destId="{30081853-52BB-4B37-A8BC-2407FC7513B7}" srcOrd="0" destOrd="0" presId="urn:microsoft.com/office/officeart/2005/8/layout/hList7"/>
    <dgm:cxn modelId="{8B73D8E8-49BA-4175-8BF9-D5F2ECC84F3F}" type="presOf" srcId="{7DD27729-B5E9-4B11-A96D-4997B0EAC43B}" destId="{9FF02388-4363-4526-8BAD-307BAC1026F9}" srcOrd="1" destOrd="9" presId="urn:microsoft.com/office/officeart/2005/8/layout/hList7"/>
    <dgm:cxn modelId="{18534CEC-D531-4BEC-BD41-ACC107F3BBBA}" type="presOf" srcId="{B0E162F7-178B-4A60-94CA-099DA4B87735}" destId="{EAA91730-1A32-40DD-8BB0-CF6F404F9C0F}" srcOrd="1" destOrd="5" presId="urn:microsoft.com/office/officeart/2005/8/layout/hList7"/>
    <dgm:cxn modelId="{AFE8DCED-83C2-4CAF-815E-0CB215B6B6F0}" type="presOf" srcId="{7EA1477E-7A0A-448B-8675-6323D20AF1B2}" destId="{EAA91730-1A32-40DD-8BB0-CF6F404F9C0F}" srcOrd="1" destOrd="2" presId="urn:microsoft.com/office/officeart/2005/8/layout/hList7"/>
    <dgm:cxn modelId="{AA7DE0EF-0790-448B-96F3-B64A4A9AE108}" type="presOf" srcId="{CCF45FA3-9B8B-439B-B8E6-521F84ED7433}" destId="{3F58B296-E6B6-4C06-9C14-F77B068E4DA6}" srcOrd="0" destOrd="2" presId="urn:microsoft.com/office/officeart/2005/8/layout/hList7"/>
    <dgm:cxn modelId="{74A932F0-A6B4-413C-9438-11C8835B8480}" type="presOf" srcId="{E0CAE4F7-611E-48EA-91E3-E8683F07AB9C}" destId="{9FF02388-4363-4526-8BAD-307BAC1026F9}" srcOrd="1" destOrd="5" presId="urn:microsoft.com/office/officeart/2005/8/layout/hList7"/>
    <dgm:cxn modelId="{806536F3-0B2E-48B2-A546-0C2757123BE8}" type="presOf" srcId="{59230BB5-1930-428D-804D-149BD18872FB}" destId="{B6C57211-90DC-407C-97C5-65545AC0B0D9}" srcOrd="1" destOrd="0" presId="urn:microsoft.com/office/officeart/2005/8/layout/hList7"/>
    <dgm:cxn modelId="{EDB9EBF4-90F8-4B2A-8517-4E5C218B0596}" srcId="{6FEE4993-B567-4D1A-BE06-B0EF5C11ADC2}" destId="{CCF45FA3-9B8B-439B-B8E6-521F84ED7433}" srcOrd="1" destOrd="0" parTransId="{2A122387-EAEF-490B-8344-E061C995E4D6}" sibTransId="{C334BF69-E39B-4648-B851-E87BE1083CD0}"/>
    <dgm:cxn modelId="{1EEFE0FA-B272-4F53-BA83-3C65843755F0}" srcId="{3DF71943-5314-4BED-AE6D-51F1B5220487}" destId="{3D86B567-9D23-4E82-AE72-4D0BCC1FB9AE}" srcOrd="0" destOrd="0" parTransId="{E71EB5D6-21AE-4B5D-B517-A647A7AF89B7}" sibTransId="{5741E270-FD24-463E-934A-428C4F2A0860}"/>
    <dgm:cxn modelId="{01C53DFB-134F-486E-8AF0-DDCE0360959D}" srcId="{6FEE4993-B567-4D1A-BE06-B0EF5C11ADC2}" destId="{0AB7FAD4-1381-4EE7-B94C-092A41347265}" srcOrd="6" destOrd="0" parTransId="{5862612A-8A96-432A-8D34-59F8EAA238EC}" sibTransId="{943A86BE-D89E-4025-A827-DC4EE3EAC5C1}"/>
    <dgm:cxn modelId="{EEC102FF-545A-46EA-8C1E-245AB7C1DB0B}" type="presOf" srcId="{6FEE4993-B567-4D1A-BE06-B0EF5C11ADC2}" destId="{3F58B296-E6B6-4C06-9C14-F77B068E4DA6}" srcOrd="0" destOrd="0" presId="urn:microsoft.com/office/officeart/2005/8/layout/hList7"/>
    <dgm:cxn modelId="{575C55CC-20B2-43DB-8936-88821668F317}" type="presParOf" srcId="{7E656132-A270-4CB3-94B0-C737D5926E39}" destId="{5C7704AB-2FE0-4DB0-A58B-56B36ADA61C4}" srcOrd="0" destOrd="0" presId="urn:microsoft.com/office/officeart/2005/8/layout/hList7"/>
    <dgm:cxn modelId="{1FE9A31A-B0C3-4423-B8B3-F68FDF6B430B}" type="presParOf" srcId="{7E656132-A270-4CB3-94B0-C737D5926E39}" destId="{FFCAAA65-F9FB-47CF-9BC3-E5054495A923}" srcOrd="1" destOrd="0" presId="urn:microsoft.com/office/officeart/2005/8/layout/hList7"/>
    <dgm:cxn modelId="{8279ABF2-D7F8-41EE-BFBF-3B64787F5400}" type="presParOf" srcId="{FFCAAA65-F9FB-47CF-9BC3-E5054495A923}" destId="{FD31C4A4-F69D-41F9-A377-5F5D416887EB}" srcOrd="0" destOrd="0" presId="urn:microsoft.com/office/officeart/2005/8/layout/hList7"/>
    <dgm:cxn modelId="{DB985E1E-B5AB-41D2-8C45-65AF2417A098}" type="presParOf" srcId="{FD31C4A4-F69D-41F9-A377-5F5D416887EB}" destId="{65C55B8A-29E2-4507-B10A-6BF8CA8D56C2}" srcOrd="0" destOrd="0" presId="urn:microsoft.com/office/officeart/2005/8/layout/hList7"/>
    <dgm:cxn modelId="{B73593F8-066D-4AFE-9E39-C453EE08E5DB}" type="presParOf" srcId="{FD31C4A4-F69D-41F9-A377-5F5D416887EB}" destId="{5BFB4E9F-E4D4-4427-8CC4-F1141167A664}" srcOrd="1" destOrd="0" presId="urn:microsoft.com/office/officeart/2005/8/layout/hList7"/>
    <dgm:cxn modelId="{7336A6CF-8305-4D52-A37A-2BDACEA3EE1D}" type="presParOf" srcId="{FD31C4A4-F69D-41F9-A377-5F5D416887EB}" destId="{07143675-112F-4A9A-9B12-096E8A625510}" srcOrd="2" destOrd="0" presId="urn:microsoft.com/office/officeart/2005/8/layout/hList7"/>
    <dgm:cxn modelId="{33303AAA-7D0B-48C3-9ABC-47664D23BC92}" type="presParOf" srcId="{FD31C4A4-F69D-41F9-A377-5F5D416887EB}" destId="{46D495E5-CB22-4E18-8874-607672503598}" srcOrd="3" destOrd="0" presId="urn:microsoft.com/office/officeart/2005/8/layout/hList7"/>
    <dgm:cxn modelId="{8866C750-88AF-4A5B-99B6-53F4AF21C35C}" type="presParOf" srcId="{FFCAAA65-F9FB-47CF-9BC3-E5054495A923}" destId="{84F8570A-2764-4195-B555-5F50DD4B2554}" srcOrd="1" destOrd="0" presId="urn:microsoft.com/office/officeart/2005/8/layout/hList7"/>
    <dgm:cxn modelId="{FAFED483-FD47-47CB-BCFD-BDBCE6C8BF47}" type="presParOf" srcId="{FFCAAA65-F9FB-47CF-9BC3-E5054495A923}" destId="{E7830327-68A7-4033-95C3-5618DFFB993F}" srcOrd="2" destOrd="0" presId="urn:microsoft.com/office/officeart/2005/8/layout/hList7"/>
    <dgm:cxn modelId="{E38871E8-5870-47AA-A7B2-34C10A2BBFFB}" type="presParOf" srcId="{E7830327-68A7-4033-95C3-5618DFFB993F}" destId="{30081853-52BB-4B37-A8BC-2407FC7513B7}" srcOrd="0" destOrd="0" presId="urn:microsoft.com/office/officeart/2005/8/layout/hList7"/>
    <dgm:cxn modelId="{AE374EFF-5925-42DE-B828-07E5C403DE8A}" type="presParOf" srcId="{E7830327-68A7-4033-95C3-5618DFFB993F}" destId="{B6C57211-90DC-407C-97C5-65545AC0B0D9}" srcOrd="1" destOrd="0" presId="urn:microsoft.com/office/officeart/2005/8/layout/hList7"/>
    <dgm:cxn modelId="{53D21DB7-3AF8-48B2-A372-D9849AC01948}" type="presParOf" srcId="{E7830327-68A7-4033-95C3-5618DFFB993F}" destId="{878D708F-965B-4B64-A24B-B1CD57EF2621}" srcOrd="2" destOrd="0" presId="urn:microsoft.com/office/officeart/2005/8/layout/hList7"/>
    <dgm:cxn modelId="{8151600B-158B-4F29-9DFC-EF7D52903A24}" type="presParOf" srcId="{E7830327-68A7-4033-95C3-5618DFFB993F}" destId="{A01C3C78-87D6-439C-A9A6-637938A45530}" srcOrd="3" destOrd="0" presId="urn:microsoft.com/office/officeart/2005/8/layout/hList7"/>
    <dgm:cxn modelId="{1B4EE854-CF68-4E37-9FCC-63E178CEC4B0}" type="presParOf" srcId="{FFCAAA65-F9FB-47CF-9BC3-E5054495A923}" destId="{4F771837-FAC2-4E3E-8521-DDBE10EE0F79}" srcOrd="3" destOrd="0" presId="urn:microsoft.com/office/officeart/2005/8/layout/hList7"/>
    <dgm:cxn modelId="{4787521B-92EB-4E4C-A64C-194BFF64AC21}" type="presParOf" srcId="{FFCAAA65-F9FB-47CF-9BC3-E5054495A923}" destId="{3BC35B5C-E687-4D7D-A29A-2F732BE01A1C}" srcOrd="4" destOrd="0" presId="urn:microsoft.com/office/officeart/2005/8/layout/hList7"/>
    <dgm:cxn modelId="{422F28A1-0C95-4A76-9A01-38B052FC216A}" type="presParOf" srcId="{3BC35B5C-E687-4D7D-A29A-2F732BE01A1C}" destId="{EE0D1356-44F8-49EB-93D3-2E35CEE45874}" srcOrd="0" destOrd="0" presId="urn:microsoft.com/office/officeart/2005/8/layout/hList7"/>
    <dgm:cxn modelId="{0AC1ABDB-56E9-4AC4-A7B5-8A60D05AFDE1}" type="presParOf" srcId="{3BC35B5C-E687-4D7D-A29A-2F732BE01A1C}" destId="{EAA91730-1A32-40DD-8BB0-CF6F404F9C0F}" srcOrd="1" destOrd="0" presId="urn:microsoft.com/office/officeart/2005/8/layout/hList7"/>
    <dgm:cxn modelId="{04ED034E-98B5-4E0F-9690-C930A99A8EE8}" type="presParOf" srcId="{3BC35B5C-E687-4D7D-A29A-2F732BE01A1C}" destId="{DF7F319A-662D-4AB7-B72D-6515928738EA}" srcOrd="2" destOrd="0" presId="urn:microsoft.com/office/officeart/2005/8/layout/hList7"/>
    <dgm:cxn modelId="{2924CC57-B8FD-4AB3-B2AA-18DDBCC4EA52}" type="presParOf" srcId="{3BC35B5C-E687-4D7D-A29A-2F732BE01A1C}" destId="{2B539F46-D3D0-40B8-A066-47FAB8201796}" srcOrd="3" destOrd="0" presId="urn:microsoft.com/office/officeart/2005/8/layout/hList7"/>
    <dgm:cxn modelId="{AE4B64DE-3C40-4548-AE4E-76ECCCF3C0FC}" type="presParOf" srcId="{FFCAAA65-F9FB-47CF-9BC3-E5054495A923}" destId="{928B7251-BEEB-4B89-B416-DF76900FF51A}" srcOrd="5" destOrd="0" presId="urn:microsoft.com/office/officeart/2005/8/layout/hList7"/>
    <dgm:cxn modelId="{210E9F4A-CFEC-4280-ACF5-2BB43E464E84}" type="presParOf" srcId="{FFCAAA65-F9FB-47CF-9BC3-E5054495A923}" destId="{C44A5EB9-31D6-4520-8AE6-5C278E0D1E13}" srcOrd="6" destOrd="0" presId="urn:microsoft.com/office/officeart/2005/8/layout/hList7"/>
    <dgm:cxn modelId="{AEB28ACC-275B-4EF8-AB7B-C7AAFE2C40EE}" type="presParOf" srcId="{C44A5EB9-31D6-4520-8AE6-5C278E0D1E13}" destId="{D601D67B-DB57-44E1-B380-A977BFC991F0}" srcOrd="0" destOrd="0" presId="urn:microsoft.com/office/officeart/2005/8/layout/hList7"/>
    <dgm:cxn modelId="{17BC6401-4AA9-4EAE-ADCE-B5BF985EE619}" type="presParOf" srcId="{C44A5EB9-31D6-4520-8AE6-5C278E0D1E13}" destId="{B0A70987-CC68-4DB6-8838-826E27DFF216}" srcOrd="1" destOrd="0" presId="urn:microsoft.com/office/officeart/2005/8/layout/hList7"/>
    <dgm:cxn modelId="{8B1CDEE0-73BD-4322-B8E3-0FC5FB67C48C}" type="presParOf" srcId="{C44A5EB9-31D6-4520-8AE6-5C278E0D1E13}" destId="{65143DF9-5129-4765-A435-61790EA7814A}" srcOrd="2" destOrd="0" presId="urn:microsoft.com/office/officeart/2005/8/layout/hList7"/>
    <dgm:cxn modelId="{44ABC9F8-02EE-47CC-ABA2-EF354A2D9108}" type="presParOf" srcId="{C44A5EB9-31D6-4520-8AE6-5C278E0D1E13}" destId="{C02159EB-A339-4C41-B290-0F7134DEC3F2}" srcOrd="3" destOrd="0" presId="urn:microsoft.com/office/officeart/2005/8/layout/hList7"/>
    <dgm:cxn modelId="{5B7B2B45-5015-408F-AB7F-4F9FEA80911C}" type="presParOf" srcId="{FFCAAA65-F9FB-47CF-9BC3-E5054495A923}" destId="{DA412169-A286-4AF5-8B97-C771BA2D96C7}" srcOrd="7" destOrd="0" presId="urn:microsoft.com/office/officeart/2005/8/layout/hList7"/>
    <dgm:cxn modelId="{576AC826-51CA-49ED-8677-A1B5972B947E}" type="presParOf" srcId="{FFCAAA65-F9FB-47CF-9BC3-E5054495A923}" destId="{59874912-0C82-436E-A84E-02BC649C510A}" srcOrd="8" destOrd="0" presId="urn:microsoft.com/office/officeart/2005/8/layout/hList7"/>
    <dgm:cxn modelId="{CA35F197-32C8-4FB0-B250-5156DADBEE00}" type="presParOf" srcId="{59874912-0C82-436E-A84E-02BC649C510A}" destId="{3F58B296-E6B6-4C06-9C14-F77B068E4DA6}" srcOrd="0" destOrd="0" presId="urn:microsoft.com/office/officeart/2005/8/layout/hList7"/>
    <dgm:cxn modelId="{6ED4D209-50D6-4886-96EB-231A76C8E4B9}" type="presParOf" srcId="{59874912-0C82-436E-A84E-02BC649C510A}" destId="{9FF02388-4363-4526-8BAD-307BAC1026F9}" srcOrd="1" destOrd="0" presId="urn:microsoft.com/office/officeart/2005/8/layout/hList7"/>
    <dgm:cxn modelId="{8CAF443D-17C5-445D-9C10-7B03D5013D0E}" type="presParOf" srcId="{59874912-0C82-436E-A84E-02BC649C510A}" destId="{BF228905-1D1C-4DA1-A9CB-7DF4FC7EA487}" srcOrd="2" destOrd="0" presId="urn:microsoft.com/office/officeart/2005/8/layout/hList7"/>
    <dgm:cxn modelId="{080CE4FD-40B2-446E-A0A3-276B49EBCFEA}" type="presParOf" srcId="{59874912-0C82-436E-A84E-02BC649C510A}" destId="{897A712C-0A74-409F-BE99-A8ED277BFDE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997CCB-D64A-4E5D-9EA2-499576E65499}" type="doc">
      <dgm:prSet loTypeId="urn:microsoft.com/office/officeart/2005/8/layout/pList2" loCatId="list" qsTypeId="urn:microsoft.com/office/officeart/2005/8/quickstyle/simple1" qsCatId="simple" csTypeId="urn:microsoft.com/office/officeart/2005/8/colors/colorful1" csCatId="colorful" phldr="1"/>
      <dgm:spPr/>
      <dgm:t>
        <a:bodyPr/>
        <a:lstStyle/>
        <a:p>
          <a:endParaRPr lang="en-US"/>
        </a:p>
      </dgm:t>
    </dgm:pt>
    <dgm:pt modelId="{082DDE24-4929-48AA-9046-EB179CEFE05A}">
      <dgm:prSet custT="1"/>
      <dgm:spPr>
        <a:ln>
          <a:solidFill>
            <a:schemeClr val="accent2"/>
          </a:solidFill>
        </a:ln>
      </dgm:spPr>
      <dgm:t>
        <a:bodyPr/>
        <a:lstStyle/>
        <a:p>
          <a:r>
            <a:rPr lang="en-US" sz="1200" b="1" i="0" dirty="0"/>
            <a:t>Calendar Management: </a:t>
          </a:r>
          <a:endParaRPr lang="en-US" sz="1200" b="1" dirty="0"/>
        </a:p>
      </dgm:t>
    </dgm:pt>
    <dgm:pt modelId="{11E2A01B-4185-4F4C-A03A-2516210E19D0}" type="parTrans" cxnId="{E78E5EDF-AD7E-4153-8042-1DFC1A895418}">
      <dgm:prSet/>
      <dgm:spPr/>
      <dgm:t>
        <a:bodyPr/>
        <a:lstStyle/>
        <a:p>
          <a:endParaRPr lang="en-US"/>
        </a:p>
      </dgm:t>
    </dgm:pt>
    <dgm:pt modelId="{1248A959-C2F7-423A-98D7-681265627EE8}" type="sibTrans" cxnId="{E78E5EDF-AD7E-4153-8042-1DFC1A895418}">
      <dgm:prSet/>
      <dgm:spPr/>
      <dgm:t>
        <a:bodyPr/>
        <a:lstStyle/>
        <a:p>
          <a:endParaRPr lang="en-US"/>
        </a:p>
      </dgm:t>
    </dgm:pt>
    <dgm:pt modelId="{CB202BF4-096A-49E6-8215-F86EE19A77CD}">
      <dgm:prSet custT="1"/>
      <dgm:spPr/>
      <dgm:t>
        <a:bodyPr/>
        <a:lstStyle/>
        <a:p>
          <a:r>
            <a:rPr lang="en-US" sz="1100" b="0" i="0" dirty="0"/>
            <a:t>Conducting market research and competitive analysis. </a:t>
          </a:r>
          <a:endParaRPr lang="en-US" sz="1100" dirty="0"/>
        </a:p>
      </dgm:t>
    </dgm:pt>
    <dgm:pt modelId="{9EA69657-E8C2-4BB3-99C0-EDD65981EDF9}" type="parTrans" cxnId="{7CD75E4F-42B6-4899-A038-8FD1D3655B5D}">
      <dgm:prSet/>
      <dgm:spPr/>
      <dgm:t>
        <a:bodyPr/>
        <a:lstStyle/>
        <a:p>
          <a:endParaRPr lang="en-US"/>
        </a:p>
      </dgm:t>
    </dgm:pt>
    <dgm:pt modelId="{79F5113E-E63E-49A6-8FC9-F0B626F64EE0}" type="sibTrans" cxnId="{7CD75E4F-42B6-4899-A038-8FD1D3655B5D}">
      <dgm:prSet/>
      <dgm:spPr/>
      <dgm:t>
        <a:bodyPr/>
        <a:lstStyle/>
        <a:p>
          <a:endParaRPr lang="en-US"/>
        </a:p>
      </dgm:t>
    </dgm:pt>
    <dgm:pt modelId="{1F7E9EE6-1364-4C5B-A255-6F7F939C5B49}">
      <dgm:prSet custT="1"/>
      <dgm:spPr/>
      <dgm:t>
        <a:bodyPr/>
        <a:lstStyle/>
        <a:p>
          <a:r>
            <a:rPr lang="en-US" sz="1100" b="0" i="0" dirty="0"/>
            <a:t>Compiling data and creating reports or presentations. </a:t>
          </a:r>
          <a:endParaRPr lang="en-US" sz="1100" dirty="0"/>
        </a:p>
      </dgm:t>
    </dgm:pt>
    <dgm:pt modelId="{76F59DCD-2130-4EA0-9DB9-48E6AC402138}" type="parTrans" cxnId="{F5CBB0F0-FDAC-4E55-B696-FB15F3531FDC}">
      <dgm:prSet/>
      <dgm:spPr/>
      <dgm:t>
        <a:bodyPr/>
        <a:lstStyle/>
        <a:p>
          <a:endParaRPr lang="en-US"/>
        </a:p>
      </dgm:t>
    </dgm:pt>
    <dgm:pt modelId="{7AF038DE-9391-4126-B39B-3B86DDB1FD9E}" type="sibTrans" cxnId="{F5CBB0F0-FDAC-4E55-B696-FB15F3531FDC}">
      <dgm:prSet/>
      <dgm:spPr/>
      <dgm:t>
        <a:bodyPr/>
        <a:lstStyle/>
        <a:p>
          <a:endParaRPr lang="en-US"/>
        </a:p>
      </dgm:t>
    </dgm:pt>
    <dgm:pt modelId="{D5387FD9-F1A9-4873-8EBD-B570A934365D}">
      <dgm:prSet custT="1"/>
      <dgm:spPr/>
      <dgm:t>
        <a:bodyPr/>
        <a:lstStyle/>
        <a:p>
          <a:r>
            <a:rPr lang="en-US" sz="1100" b="0" i="0" dirty="0"/>
            <a:t>Providing insights and recommendations based on findings. </a:t>
          </a:r>
          <a:endParaRPr lang="en-US" sz="1100" dirty="0"/>
        </a:p>
      </dgm:t>
    </dgm:pt>
    <dgm:pt modelId="{3BD0F698-7B7E-4438-BE4D-810FEBB6D878}" type="parTrans" cxnId="{C8618751-D797-4D25-94BD-A44FD6243F7E}">
      <dgm:prSet/>
      <dgm:spPr/>
      <dgm:t>
        <a:bodyPr/>
        <a:lstStyle/>
        <a:p>
          <a:endParaRPr lang="en-US"/>
        </a:p>
      </dgm:t>
    </dgm:pt>
    <dgm:pt modelId="{DE1D0248-82D9-49D4-8A7B-90CC94FD1A3B}" type="sibTrans" cxnId="{C8618751-D797-4D25-94BD-A44FD6243F7E}">
      <dgm:prSet/>
      <dgm:spPr/>
      <dgm:t>
        <a:bodyPr/>
        <a:lstStyle/>
        <a:p>
          <a:endParaRPr lang="en-US"/>
        </a:p>
      </dgm:t>
    </dgm:pt>
    <dgm:pt modelId="{27745CD9-BF07-4872-B44A-429D1268BA0E}">
      <dgm:prSet/>
      <dgm:spPr/>
      <dgm:t>
        <a:bodyPr/>
        <a:lstStyle/>
        <a:p>
          <a:r>
            <a:rPr lang="en-US" sz="1200" b="1" i="0"/>
            <a:t>Document Preparation: </a:t>
          </a:r>
          <a:endParaRPr lang="en-US" sz="1200" b="1"/>
        </a:p>
      </dgm:t>
    </dgm:pt>
    <dgm:pt modelId="{FD9C6523-E2E1-4C4B-B32D-6837C4EF795C}" type="parTrans" cxnId="{0B882457-B267-4D63-868D-D7B9B669DEA3}">
      <dgm:prSet/>
      <dgm:spPr/>
      <dgm:t>
        <a:bodyPr/>
        <a:lstStyle/>
        <a:p>
          <a:endParaRPr lang="en-US"/>
        </a:p>
      </dgm:t>
    </dgm:pt>
    <dgm:pt modelId="{000F3B95-C082-4DF7-9B04-D54A8CB9F2A0}" type="sibTrans" cxnId="{0B882457-B267-4D63-868D-D7B9B669DEA3}">
      <dgm:prSet/>
      <dgm:spPr/>
      <dgm:t>
        <a:bodyPr/>
        <a:lstStyle/>
        <a:p>
          <a:endParaRPr lang="en-US"/>
        </a:p>
      </dgm:t>
    </dgm:pt>
    <dgm:pt modelId="{5CAE3F7D-63AB-4402-BD14-1FEA669BE8E6}">
      <dgm:prSet custT="1"/>
      <dgm:spPr/>
      <dgm:t>
        <a:bodyPr/>
        <a:lstStyle/>
        <a:p>
          <a:r>
            <a:rPr lang="en-US" sz="1100" b="0" i="0" dirty="0"/>
            <a:t>Formatting documents, reports, and presentations. </a:t>
          </a:r>
          <a:endParaRPr lang="en-US" sz="1100" dirty="0"/>
        </a:p>
      </dgm:t>
    </dgm:pt>
    <dgm:pt modelId="{EB7C5642-A618-44E2-A919-014F5AC41BE6}" type="parTrans" cxnId="{D0F6CC2D-DD8E-47D5-83D0-143E8469A814}">
      <dgm:prSet/>
      <dgm:spPr/>
      <dgm:t>
        <a:bodyPr/>
        <a:lstStyle/>
        <a:p>
          <a:endParaRPr lang="en-US"/>
        </a:p>
      </dgm:t>
    </dgm:pt>
    <dgm:pt modelId="{5BDD54EB-94CD-4E38-BE6E-D9EAC38CAE30}" type="sibTrans" cxnId="{D0F6CC2D-DD8E-47D5-83D0-143E8469A814}">
      <dgm:prSet/>
      <dgm:spPr/>
      <dgm:t>
        <a:bodyPr/>
        <a:lstStyle/>
        <a:p>
          <a:endParaRPr lang="en-US"/>
        </a:p>
      </dgm:t>
    </dgm:pt>
    <dgm:pt modelId="{4BB61738-13A0-42A5-B14A-1ED69150ACE3}">
      <dgm:prSet custT="1"/>
      <dgm:spPr/>
      <dgm:t>
        <a:bodyPr/>
        <a:lstStyle/>
        <a:p>
          <a:r>
            <a:rPr lang="en-US" sz="1100" b="0" i="0" dirty="0"/>
            <a:t>Proofreading and editing content for clarity and consistency. </a:t>
          </a:r>
          <a:endParaRPr lang="en-US" sz="1100" dirty="0"/>
        </a:p>
      </dgm:t>
    </dgm:pt>
    <dgm:pt modelId="{69965620-7CF6-42E5-BEA9-32DF4259FFF5}" type="parTrans" cxnId="{06C6472C-8315-4107-97D7-08574636251C}">
      <dgm:prSet/>
      <dgm:spPr/>
      <dgm:t>
        <a:bodyPr/>
        <a:lstStyle/>
        <a:p>
          <a:endParaRPr lang="en-US"/>
        </a:p>
      </dgm:t>
    </dgm:pt>
    <dgm:pt modelId="{75ABF6FB-36BD-4B94-A445-9A9773BD4B99}" type="sibTrans" cxnId="{06C6472C-8315-4107-97D7-08574636251C}">
      <dgm:prSet/>
      <dgm:spPr/>
      <dgm:t>
        <a:bodyPr/>
        <a:lstStyle/>
        <a:p>
          <a:endParaRPr lang="en-US"/>
        </a:p>
      </dgm:t>
    </dgm:pt>
    <dgm:pt modelId="{5D005036-9342-480F-B248-92EBEC7F5049}">
      <dgm:prSet custT="1"/>
      <dgm:spPr/>
      <dgm:t>
        <a:bodyPr/>
        <a:lstStyle/>
        <a:p>
          <a:r>
            <a:rPr lang="en-US" sz="1100" b="0" i="0" dirty="0"/>
            <a:t>Ensuring branding and style guidelines are followed. </a:t>
          </a:r>
          <a:endParaRPr lang="en-US" sz="1100" dirty="0"/>
        </a:p>
      </dgm:t>
    </dgm:pt>
    <dgm:pt modelId="{C99B0346-7B96-4D1A-BCAF-87F6BBD0E50D}" type="parTrans" cxnId="{E6EA959A-454A-4672-8A78-7BC4BD8286F2}">
      <dgm:prSet/>
      <dgm:spPr/>
      <dgm:t>
        <a:bodyPr/>
        <a:lstStyle/>
        <a:p>
          <a:endParaRPr lang="en-US"/>
        </a:p>
      </dgm:t>
    </dgm:pt>
    <dgm:pt modelId="{02462310-3CBE-4345-90E7-E0BD53AF3735}" type="sibTrans" cxnId="{E6EA959A-454A-4672-8A78-7BC4BD8286F2}">
      <dgm:prSet/>
      <dgm:spPr/>
      <dgm:t>
        <a:bodyPr/>
        <a:lstStyle/>
        <a:p>
          <a:endParaRPr lang="en-US"/>
        </a:p>
      </dgm:t>
    </dgm:pt>
    <dgm:pt modelId="{DF15F4C4-83C7-4BAD-B243-3115C1DC089A}">
      <dgm:prSet/>
      <dgm:spPr/>
      <dgm:t>
        <a:bodyPr/>
        <a:lstStyle/>
        <a:p>
          <a:r>
            <a:rPr lang="en-US" sz="1200" b="1" i="0"/>
            <a:t>Project Coordination: </a:t>
          </a:r>
          <a:endParaRPr lang="en-US" sz="1200" b="1"/>
        </a:p>
      </dgm:t>
    </dgm:pt>
    <dgm:pt modelId="{BE93C290-1042-4ABF-8848-E383B93F4C6C}" type="parTrans" cxnId="{8578B8F7-B07C-4DDB-92E6-D03F65635371}">
      <dgm:prSet/>
      <dgm:spPr/>
      <dgm:t>
        <a:bodyPr/>
        <a:lstStyle/>
        <a:p>
          <a:endParaRPr lang="en-US"/>
        </a:p>
      </dgm:t>
    </dgm:pt>
    <dgm:pt modelId="{8ADA7E98-1055-48EB-85FD-45CA036242AA}" type="sibTrans" cxnId="{8578B8F7-B07C-4DDB-92E6-D03F65635371}">
      <dgm:prSet/>
      <dgm:spPr/>
      <dgm:t>
        <a:bodyPr/>
        <a:lstStyle/>
        <a:p>
          <a:endParaRPr lang="en-US"/>
        </a:p>
      </dgm:t>
    </dgm:pt>
    <dgm:pt modelId="{260C3642-0A13-4A5A-806E-ADC2FA850076}">
      <dgm:prSet custT="1"/>
      <dgm:spPr/>
      <dgm:t>
        <a:bodyPr/>
        <a:lstStyle/>
        <a:p>
          <a:r>
            <a:rPr lang="en-US" sz="1100" b="0" i="0" dirty="0"/>
            <a:t>Assisting in project planning and tracking milestones. </a:t>
          </a:r>
          <a:endParaRPr lang="en-US" sz="1100" dirty="0"/>
        </a:p>
      </dgm:t>
    </dgm:pt>
    <dgm:pt modelId="{7F0F65D0-6D90-4FD1-9EE1-A47DC106E533}" type="parTrans" cxnId="{A8D9BE7D-C4C1-472A-B4C3-D913CEE460B6}">
      <dgm:prSet/>
      <dgm:spPr/>
      <dgm:t>
        <a:bodyPr/>
        <a:lstStyle/>
        <a:p>
          <a:endParaRPr lang="en-US"/>
        </a:p>
      </dgm:t>
    </dgm:pt>
    <dgm:pt modelId="{794EFECF-9673-4A9C-B136-ADC0F02F2F33}" type="sibTrans" cxnId="{A8D9BE7D-C4C1-472A-B4C3-D913CEE460B6}">
      <dgm:prSet/>
      <dgm:spPr/>
      <dgm:t>
        <a:bodyPr/>
        <a:lstStyle/>
        <a:p>
          <a:endParaRPr lang="en-US"/>
        </a:p>
      </dgm:t>
    </dgm:pt>
    <dgm:pt modelId="{2B22DEDB-3D12-4371-9837-DD0E3B9BC742}">
      <dgm:prSet custT="1"/>
      <dgm:spPr/>
      <dgm:t>
        <a:bodyPr/>
        <a:lstStyle/>
        <a:p>
          <a:r>
            <a:rPr lang="en-US" sz="1100" b="0" i="0" dirty="0"/>
            <a:t>Coordinating tasks and deadlines among team members. </a:t>
          </a:r>
          <a:endParaRPr lang="en-US" sz="1100" dirty="0"/>
        </a:p>
      </dgm:t>
    </dgm:pt>
    <dgm:pt modelId="{EAB3650A-E386-4198-8292-BFDA71E67E3E}" type="parTrans" cxnId="{69ADCAA6-77C0-4C62-BB17-99A28E0FAD50}">
      <dgm:prSet/>
      <dgm:spPr/>
      <dgm:t>
        <a:bodyPr/>
        <a:lstStyle/>
        <a:p>
          <a:endParaRPr lang="en-US"/>
        </a:p>
      </dgm:t>
    </dgm:pt>
    <dgm:pt modelId="{6B1D7A91-C177-4549-85BE-2C29AEA5D6E2}" type="sibTrans" cxnId="{69ADCAA6-77C0-4C62-BB17-99A28E0FAD50}">
      <dgm:prSet/>
      <dgm:spPr/>
      <dgm:t>
        <a:bodyPr/>
        <a:lstStyle/>
        <a:p>
          <a:endParaRPr lang="en-US"/>
        </a:p>
      </dgm:t>
    </dgm:pt>
    <dgm:pt modelId="{30D4A678-97CE-4358-91F3-DD4173965CFC}">
      <dgm:prSet custT="1"/>
      <dgm:spPr/>
      <dgm:t>
        <a:bodyPr/>
        <a:lstStyle/>
        <a:p>
          <a:r>
            <a:rPr lang="en-US" sz="1100" b="0" i="0" dirty="0"/>
            <a:t>Providing status updates and facilitating communication</a:t>
          </a:r>
          <a:r>
            <a:rPr lang="en-US" sz="900" b="0" i="0" dirty="0"/>
            <a:t>. </a:t>
          </a:r>
          <a:endParaRPr lang="en-US" sz="900" dirty="0"/>
        </a:p>
      </dgm:t>
    </dgm:pt>
    <dgm:pt modelId="{81D08790-6B17-4EEC-A21C-AEFA5C8BEB94}" type="parTrans" cxnId="{65195D19-D856-417E-AD44-0520429636EE}">
      <dgm:prSet/>
      <dgm:spPr/>
      <dgm:t>
        <a:bodyPr/>
        <a:lstStyle/>
        <a:p>
          <a:endParaRPr lang="en-US"/>
        </a:p>
      </dgm:t>
    </dgm:pt>
    <dgm:pt modelId="{B731D317-D0CA-40F3-B7D9-27AE7E6B0C17}" type="sibTrans" cxnId="{65195D19-D856-417E-AD44-0520429636EE}">
      <dgm:prSet/>
      <dgm:spPr/>
      <dgm:t>
        <a:bodyPr/>
        <a:lstStyle/>
        <a:p>
          <a:endParaRPr lang="en-US"/>
        </a:p>
      </dgm:t>
    </dgm:pt>
    <dgm:pt modelId="{9CF52D37-B9D9-4ABE-8F7F-3FD43EF4FDC6}">
      <dgm:prSet custT="1"/>
      <dgm:spPr>
        <a:ln>
          <a:solidFill>
            <a:schemeClr val="accent2"/>
          </a:solidFill>
        </a:ln>
      </dgm:spPr>
      <dgm:t>
        <a:bodyPr/>
        <a:lstStyle/>
        <a:p>
          <a:r>
            <a:rPr lang="en-US" sz="1000" b="0" i="0" dirty="0"/>
            <a:t>Scheduling appointments, meetings, and events. </a:t>
          </a:r>
          <a:endParaRPr lang="en-US" sz="1000" dirty="0"/>
        </a:p>
      </dgm:t>
    </dgm:pt>
    <dgm:pt modelId="{B6173B4C-08F1-42A9-A180-C2E25BFA7C2F}" type="parTrans" cxnId="{EBD1CC1D-8D31-4DDC-B9B7-F7B70A2B91EB}">
      <dgm:prSet/>
      <dgm:spPr/>
      <dgm:t>
        <a:bodyPr/>
        <a:lstStyle/>
        <a:p>
          <a:endParaRPr lang="en-US"/>
        </a:p>
      </dgm:t>
    </dgm:pt>
    <dgm:pt modelId="{FF557B20-6376-40F1-B2AD-5BFDA0A6A1A3}" type="sibTrans" cxnId="{EBD1CC1D-8D31-4DDC-B9B7-F7B70A2B91EB}">
      <dgm:prSet/>
      <dgm:spPr/>
      <dgm:t>
        <a:bodyPr/>
        <a:lstStyle/>
        <a:p>
          <a:endParaRPr lang="en-US"/>
        </a:p>
      </dgm:t>
    </dgm:pt>
    <dgm:pt modelId="{56E5D4A2-6475-46E2-B8E4-A3074A0B184F}">
      <dgm:prSet custT="1"/>
      <dgm:spPr>
        <a:ln>
          <a:solidFill>
            <a:schemeClr val="accent2"/>
          </a:solidFill>
        </a:ln>
      </dgm:spPr>
      <dgm:t>
        <a:bodyPr/>
        <a:lstStyle/>
        <a:p>
          <a:r>
            <a:rPr lang="en-US" sz="1000" b="0" i="0" dirty="0"/>
            <a:t>Coordinating availability among team members. </a:t>
          </a:r>
          <a:endParaRPr lang="en-US" sz="1000" dirty="0"/>
        </a:p>
      </dgm:t>
    </dgm:pt>
    <dgm:pt modelId="{0DE5EB76-1678-4A96-B6E9-0761EE5CAA49}" type="parTrans" cxnId="{73B708A5-1111-45FD-B236-2874D1B96FAB}">
      <dgm:prSet/>
      <dgm:spPr/>
      <dgm:t>
        <a:bodyPr/>
        <a:lstStyle/>
        <a:p>
          <a:endParaRPr lang="en-US"/>
        </a:p>
      </dgm:t>
    </dgm:pt>
    <dgm:pt modelId="{531A8A70-4487-4356-BF3E-E5D0067A3D11}" type="sibTrans" cxnId="{73B708A5-1111-45FD-B236-2874D1B96FAB}">
      <dgm:prSet/>
      <dgm:spPr/>
      <dgm:t>
        <a:bodyPr/>
        <a:lstStyle/>
        <a:p>
          <a:endParaRPr lang="en-US"/>
        </a:p>
      </dgm:t>
    </dgm:pt>
    <dgm:pt modelId="{D46602DB-1C07-4FEB-8765-A3DC176E2579}">
      <dgm:prSet custT="1"/>
      <dgm:spPr>
        <a:ln>
          <a:solidFill>
            <a:schemeClr val="accent2"/>
          </a:solidFill>
        </a:ln>
      </dgm:spPr>
      <dgm:t>
        <a:bodyPr/>
        <a:lstStyle/>
        <a:p>
          <a:r>
            <a:rPr lang="en-US" sz="1000" b="0" i="0" dirty="0"/>
            <a:t>Sending reminders and managing conflicts. </a:t>
          </a:r>
          <a:endParaRPr lang="en-US" sz="1000" dirty="0"/>
        </a:p>
      </dgm:t>
    </dgm:pt>
    <dgm:pt modelId="{6650FE3B-D226-48ED-9A7D-3DAFAF2E32ED}" type="parTrans" cxnId="{3952B2D3-72A0-4A85-BE87-8A92B10FDE33}">
      <dgm:prSet/>
      <dgm:spPr/>
      <dgm:t>
        <a:bodyPr/>
        <a:lstStyle/>
        <a:p>
          <a:endParaRPr lang="en-US"/>
        </a:p>
      </dgm:t>
    </dgm:pt>
    <dgm:pt modelId="{FCC66711-6AE0-40A6-B202-2C74DA7F99A8}" type="sibTrans" cxnId="{3952B2D3-72A0-4A85-BE87-8A92B10FDE33}">
      <dgm:prSet/>
      <dgm:spPr/>
      <dgm:t>
        <a:bodyPr/>
        <a:lstStyle/>
        <a:p>
          <a:endParaRPr lang="en-US"/>
        </a:p>
      </dgm:t>
    </dgm:pt>
    <dgm:pt modelId="{15BF9D0D-DAB0-4133-A422-1774D6966C70}">
      <dgm:prSet custT="1"/>
      <dgm:spPr/>
      <dgm:t>
        <a:bodyPr/>
        <a:lstStyle/>
        <a:p>
          <a:r>
            <a:rPr lang="en-US" sz="1200" b="1" i="0" dirty="0"/>
            <a:t>Travel Arrangements: </a:t>
          </a:r>
          <a:endParaRPr lang="en-US" sz="1200" b="1" dirty="0"/>
        </a:p>
      </dgm:t>
    </dgm:pt>
    <dgm:pt modelId="{355051A3-5BAF-4B43-9F69-5F6117C1BE88}" type="parTrans" cxnId="{93AFCE41-BBDE-489E-A415-5025C1B76393}">
      <dgm:prSet/>
      <dgm:spPr/>
      <dgm:t>
        <a:bodyPr/>
        <a:lstStyle/>
        <a:p>
          <a:endParaRPr lang="en-US"/>
        </a:p>
      </dgm:t>
    </dgm:pt>
    <dgm:pt modelId="{41834F66-9F54-498A-9BAE-629AA7D551FA}" type="sibTrans" cxnId="{93AFCE41-BBDE-489E-A415-5025C1B76393}">
      <dgm:prSet/>
      <dgm:spPr/>
      <dgm:t>
        <a:bodyPr/>
        <a:lstStyle/>
        <a:p>
          <a:endParaRPr lang="en-US"/>
        </a:p>
      </dgm:t>
    </dgm:pt>
    <dgm:pt modelId="{84F0E020-593D-4CF6-B1FA-290628A35426}">
      <dgm:prSet custT="1"/>
      <dgm:spPr/>
      <dgm:t>
        <a:bodyPr/>
        <a:lstStyle/>
        <a:p>
          <a:r>
            <a:rPr lang="en-US" sz="1100" b="0" i="0" dirty="0"/>
            <a:t>Booking flights, accommodations, and ground transportation. </a:t>
          </a:r>
          <a:endParaRPr lang="en-US" sz="1100" dirty="0"/>
        </a:p>
      </dgm:t>
    </dgm:pt>
    <dgm:pt modelId="{6B17FAF5-2689-4E29-B30F-1833910E6123}" type="parTrans" cxnId="{3DE997D0-E996-421D-83E3-2F14B2A5A2F9}">
      <dgm:prSet/>
      <dgm:spPr/>
      <dgm:t>
        <a:bodyPr/>
        <a:lstStyle/>
        <a:p>
          <a:endParaRPr lang="en-US"/>
        </a:p>
      </dgm:t>
    </dgm:pt>
    <dgm:pt modelId="{E71599DC-D842-403E-B127-8B36E6388F37}" type="sibTrans" cxnId="{3DE997D0-E996-421D-83E3-2F14B2A5A2F9}">
      <dgm:prSet/>
      <dgm:spPr/>
      <dgm:t>
        <a:bodyPr/>
        <a:lstStyle/>
        <a:p>
          <a:endParaRPr lang="en-US"/>
        </a:p>
      </dgm:t>
    </dgm:pt>
    <dgm:pt modelId="{68423C35-94DB-4151-AFB0-28E76658A155}">
      <dgm:prSet custT="1"/>
      <dgm:spPr/>
      <dgm:t>
        <a:bodyPr/>
        <a:lstStyle/>
        <a:p>
          <a:r>
            <a:rPr lang="en-US" sz="1100" b="0" i="0" dirty="0"/>
            <a:t>Organizing itineraries and necessary travel documents. </a:t>
          </a:r>
          <a:endParaRPr lang="en-US" sz="1100" dirty="0"/>
        </a:p>
      </dgm:t>
    </dgm:pt>
    <dgm:pt modelId="{DB8F160C-CE8D-4153-8B60-872B5E9EDE46}" type="parTrans" cxnId="{7209E049-BB1B-4BE4-A56B-2ACE93E114D9}">
      <dgm:prSet/>
      <dgm:spPr/>
      <dgm:t>
        <a:bodyPr/>
        <a:lstStyle/>
        <a:p>
          <a:endParaRPr lang="en-US"/>
        </a:p>
      </dgm:t>
    </dgm:pt>
    <dgm:pt modelId="{8A5F1E69-D56C-4474-B98A-52AD04A6DF7A}" type="sibTrans" cxnId="{7209E049-BB1B-4BE4-A56B-2ACE93E114D9}">
      <dgm:prSet/>
      <dgm:spPr/>
      <dgm:t>
        <a:bodyPr/>
        <a:lstStyle/>
        <a:p>
          <a:endParaRPr lang="en-US"/>
        </a:p>
      </dgm:t>
    </dgm:pt>
    <dgm:pt modelId="{96DDFA3F-B381-4BBD-A9D7-25F7FC093420}">
      <dgm:prSet custT="1"/>
      <dgm:spPr/>
      <dgm:t>
        <a:bodyPr/>
        <a:lstStyle/>
        <a:p>
          <a:r>
            <a:rPr lang="en-US" sz="1100" b="0" i="0" dirty="0"/>
            <a:t>Managing changes and cancellations efficiently. </a:t>
          </a:r>
          <a:endParaRPr lang="en-US" sz="1100" dirty="0"/>
        </a:p>
      </dgm:t>
    </dgm:pt>
    <dgm:pt modelId="{E0ED0330-ED75-4C0B-9923-21B2ED36DCE0}" type="parTrans" cxnId="{E02185E6-0FED-48E0-920B-8034128E54A1}">
      <dgm:prSet/>
      <dgm:spPr/>
      <dgm:t>
        <a:bodyPr/>
        <a:lstStyle/>
        <a:p>
          <a:endParaRPr lang="en-US"/>
        </a:p>
      </dgm:t>
    </dgm:pt>
    <dgm:pt modelId="{40A9192C-BB00-40C5-A269-BA6E93448F1A}" type="sibTrans" cxnId="{E02185E6-0FED-48E0-920B-8034128E54A1}">
      <dgm:prSet/>
      <dgm:spPr/>
      <dgm:t>
        <a:bodyPr/>
        <a:lstStyle/>
        <a:p>
          <a:endParaRPr lang="en-US"/>
        </a:p>
      </dgm:t>
    </dgm:pt>
    <dgm:pt modelId="{143083BA-C041-457F-A25A-6BE1F7B7AA39}">
      <dgm:prSet/>
      <dgm:spPr/>
      <dgm:t>
        <a:bodyPr/>
        <a:lstStyle/>
        <a:p>
          <a:r>
            <a:rPr lang="en-US" sz="1100" b="1" i="0" dirty="0"/>
            <a:t>Email and Correspondence Management: </a:t>
          </a:r>
          <a:endParaRPr lang="en-US" sz="1100" b="1" dirty="0"/>
        </a:p>
      </dgm:t>
    </dgm:pt>
    <dgm:pt modelId="{D8CED1A9-1B87-4069-99D9-BE1D70D4C1CD}" type="parTrans" cxnId="{723C59AF-5F71-4ABB-9880-FEC1377DE477}">
      <dgm:prSet/>
      <dgm:spPr/>
      <dgm:t>
        <a:bodyPr/>
        <a:lstStyle/>
        <a:p>
          <a:endParaRPr lang="en-US"/>
        </a:p>
      </dgm:t>
    </dgm:pt>
    <dgm:pt modelId="{0DC436ED-C6CC-42F7-968B-4E4B9DDE22EA}" type="sibTrans" cxnId="{723C59AF-5F71-4ABB-9880-FEC1377DE477}">
      <dgm:prSet/>
      <dgm:spPr/>
      <dgm:t>
        <a:bodyPr/>
        <a:lstStyle/>
        <a:p>
          <a:endParaRPr lang="en-US"/>
        </a:p>
      </dgm:t>
    </dgm:pt>
    <dgm:pt modelId="{80A59B66-7A10-4A6A-B37C-AF8A70CBEEDF}">
      <dgm:prSet custT="1"/>
      <dgm:spPr/>
      <dgm:t>
        <a:bodyPr/>
        <a:lstStyle/>
        <a:p>
          <a:r>
            <a:rPr lang="en-US" sz="1100" b="0" i="0" dirty="0"/>
            <a:t>Monitoring and prioritizing incoming emails. </a:t>
          </a:r>
          <a:endParaRPr lang="en-US" sz="1100" dirty="0"/>
        </a:p>
      </dgm:t>
    </dgm:pt>
    <dgm:pt modelId="{4D43A106-2F2D-4911-B4FB-352150A1FF2D}" type="parTrans" cxnId="{3B812849-F13A-4C3A-8BD8-22E06369CE83}">
      <dgm:prSet/>
      <dgm:spPr/>
      <dgm:t>
        <a:bodyPr/>
        <a:lstStyle/>
        <a:p>
          <a:endParaRPr lang="en-US"/>
        </a:p>
      </dgm:t>
    </dgm:pt>
    <dgm:pt modelId="{0D2C68F3-0AF7-4954-9E97-C116DC2A0027}" type="sibTrans" cxnId="{3B812849-F13A-4C3A-8BD8-22E06369CE83}">
      <dgm:prSet/>
      <dgm:spPr/>
      <dgm:t>
        <a:bodyPr/>
        <a:lstStyle/>
        <a:p>
          <a:endParaRPr lang="en-US"/>
        </a:p>
      </dgm:t>
    </dgm:pt>
    <dgm:pt modelId="{FF69116E-4BE3-48B2-9D0E-1CBB0AF74FAF}">
      <dgm:prSet custT="1"/>
      <dgm:spPr/>
      <dgm:t>
        <a:bodyPr/>
        <a:lstStyle/>
        <a:p>
          <a:r>
            <a:rPr lang="en-US" sz="1100" b="0" i="0" dirty="0"/>
            <a:t>Drafting responses and managing follow-ups. </a:t>
          </a:r>
          <a:endParaRPr lang="en-US" sz="1100" dirty="0"/>
        </a:p>
      </dgm:t>
    </dgm:pt>
    <dgm:pt modelId="{87B769E6-A0FC-40C5-93DD-903C67BB6E93}" type="parTrans" cxnId="{B37E1D9C-3312-4727-BB1F-D35924F310EE}">
      <dgm:prSet/>
      <dgm:spPr/>
      <dgm:t>
        <a:bodyPr/>
        <a:lstStyle/>
        <a:p>
          <a:endParaRPr lang="en-US"/>
        </a:p>
      </dgm:t>
    </dgm:pt>
    <dgm:pt modelId="{F755D85B-4EEB-4D09-AE47-6D5351DFAAEA}" type="sibTrans" cxnId="{B37E1D9C-3312-4727-BB1F-D35924F310EE}">
      <dgm:prSet/>
      <dgm:spPr/>
      <dgm:t>
        <a:bodyPr/>
        <a:lstStyle/>
        <a:p>
          <a:endParaRPr lang="en-US"/>
        </a:p>
      </dgm:t>
    </dgm:pt>
    <dgm:pt modelId="{E80CD73D-34B8-4E03-885B-4456907F8D17}">
      <dgm:prSet custT="1"/>
      <dgm:spPr/>
      <dgm:t>
        <a:bodyPr/>
        <a:lstStyle/>
        <a:p>
          <a:r>
            <a:rPr lang="en-US" sz="1100" b="0" i="0" dirty="0"/>
            <a:t>Filtering spam and irrelevant messages. </a:t>
          </a:r>
          <a:endParaRPr lang="en-US" sz="1100" dirty="0"/>
        </a:p>
      </dgm:t>
    </dgm:pt>
    <dgm:pt modelId="{3C08E7E7-D3E4-4F41-81B7-364F3ECFA880}" type="parTrans" cxnId="{9FC32BBC-A29C-479D-9087-FE23B673A36C}">
      <dgm:prSet/>
      <dgm:spPr/>
      <dgm:t>
        <a:bodyPr/>
        <a:lstStyle/>
        <a:p>
          <a:endParaRPr lang="en-US"/>
        </a:p>
      </dgm:t>
    </dgm:pt>
    <dgm:pt modelId="{42054D5E-720F-4DF5-8591-E43F7B58CCDC}" type="sibTrans" cxnId="{9FC32BBC-A29C-479D-9087-FE23B673A36C}">
      <dgm:prSet/>
      <dgm:spPr/>
      <dgm:t>
        <a:bodyPr/>
        <a:lstStyle/>
        <a:p>
          <a:endParaRPr lang="en-US"/>
        </a:p>
      </dgm:t>
    </dgm:pt>
    <dgm:pt modelId="{3778FADF-55A1-4F51-97F2-82BA745EFABC}">
      <dgm:prSet/>
      <dgm:spPr/>
      <dgm:t>
        <a:bodyPr/>
        <a:lstStyle/>
        <a:p>
          <a:r>
            <a:rPr lang="en-US" sz="1200" b="1" i="0"/>
            <a:t>Meeting Support: </a:t>
          </a:r>
          <a:endParaRPr lang="en-US" sz="1200" b="1"/>
        </a:p>
      </dgm:t>
    </dgm:pt>
    <dgm:pt modelId="{5BD0DEDC-33F7-478D-87B9-3E69D79A936E}" type="parTrans" cxnId="{53A61149-CD79-41D0-A235-F64CC7B88A78}">
      <dgm:prSet/>
      <dgm:spPr/>
      <dgm:t>
        <a:bodyPr/>
        <a:lstStyle/>
        <a:p>
          <a:endParaRPr lang="en-US"/>
        </a:p>
      </dgm:t>
    </dgm:pt>
    <dgm:pt modelId="{51EE764F-06C6-4186-8A66-ABCE9DE8CE60}" type="sibTrans" cxnId="{53A61149-CD79-41D0-A235-F64CC7B88A78}">
      <dgm:prSet/>
      <dgm:spPr/>
      <dgm:t>
        <a:bodyPr/>
        <a:lstStyle/>
        <a:p>
          <a:endParaRPr lang="en-US"/>
        </a:p>
      </dgm:t>
    </dgm:pt>
    <dgm:pt modelId="{6B50340A-DB6A-408A-B0CE-85C723005C41}">
      <dgm:prSet custT="1"/>
      <dgm:spPr/>
      <dgm:t>
        <a:bodyPr/>
        <a:lstStyle/>
        <a:p>
          <a:r>
            <a:rPr lang="en-US" sz="1100" b="0" i="0" dirty="0"/>
            <a:t>Preparing agendas and materials for meetings. </a:t>
          </a:r>
          <a:endParaRPr lang="en-US" sz="1100" dirty="0"/>
        </a:p>
      </dgm:t>
    </dgm:pt>
    <dgm:pt modelId="{2F628CAC-4BD2-4B9A-9D9E-56B08EEA36E7}" type="parTrans" cxnId="{1628FFBA-8713-45D6-9B10-11A03BB201AF}">
      <dgm:prSet/>
      <dgm:spPr/>
      <dgm:t>
        <a:bodyPr/>
        <a:lstStyle/>
        <a:p>
          <a:endParaRPr lang="en-US"/>
        </a:p>
      </dgm:t>
    </dgm:pt>
    <dgm:pt modelId="{84BAD14E-0F45-4D29-A59E-201B562AEAD9}" type="sibTrans" cxnId="{1628FFBA-8713-45D6-9B10-11A03BB201AF}">
      <dgm:prSet/>
      <dgm:spPr/>
      <dgm:t>
        <a:bodyPr/>
        <a:lstStyle/>
        <a:p>
          <a:endParaRPr lang="en-US"/>
        </a:p>
      </dgm:t>
    </dgm:pt>
    <dgm:pt modelId="{D642CDE6-6212-4934-BD6C-2E7DE8C875BA}">
      <dgm:prSet custT="1"/>
      <dgm:spPr/>
      <dgm:t>
        <a:bodyPr/>
        <a:lstStyle/>
        <a:p>
          <a:r>
            <a:rPr lang="en-US" sz="1100" b="0" i="0" dirty="0"/>
            <a:t>Taking minutes and distributing action items. </a:t>
          </a:r>
          <a:endParaRPr lang="en-US" sz="1100" dirty="0"/>
        </a:p>
      </dgm:t>
    </dgm:pt>
    <dgm:pt modelId="{40EDD2C6-F5FB-4A29-BC04-B66A74564B23}" type="parTrans" cxnId="{996672D4-05ED-4723-9575-718FD3407261}">
      <dgm:prSet/>
      <dgm:spPr/>
      <dgm:t>
        <a:bodyPr/>
        <a:lstStyle/>
        <a:p>
          <a:endParaRPr lang="en-US"/>
        </a:p>
      </dgm:t>
    </dgm:pt>
    <dgm:pt modelId="{E9C3DD91-7916-40CB-AE35-82BDAB3E305F}" type="sibTrans" cxnId="{996672D4-05ED-4723-9575-718FD3407261}">
      <dgm:prSet/>
      <dgm:spPr/>
      <dgm:t>
        <a:bodyPr/>
        <a:lstStyle/>
        <a:p>
          <a:endParaRPr lang="en-US"/>
        </a:p>
      </dgm:t>
    </dgm:pt>
    <dgm:pt modelId="{260E9ACF-22C3-4340-BB25-EC7FCC650C16}">
      <dgm:prSet custT="1"/>
      <dgm:spPr/>
      <dgm:t>
        <a:bodyPr/>
        <a:lstStyle/>
        <a:p>
          <a:r>
            <a:rPr lang="en-US" sz="1100" b="0" i="0" dirty="0"/>
            <a:t>Ensuring virtual and in person meeting rooms are properly set up and equipped. </a:t>
          </a:r>
          <a:endParaRPr lang="en-US" sz="1100" dirty="0"/>
        </a:p>
      </dgm:t>
    </dgm:pt>
    <dgm:pt modelId="{3B97D5DB-2231-45F5-9759-34BD2F46CB55}" type="parTrans" cxnId="{1488734F-1C0B-4C53-A319-42F9901F5BF3}">
      <dgm:prSet/>
      <dgm:spPr/>
      <dgm:t>
        <a:bodyPr/>
        <a:lstStyle/>
        <a:p>
          <a:endParaRPr lang="en-US"/>
        </a:p>
      </dgm:t>
    </dgm:pt>
    <dgm:pt modelId="{C0C654E1-E5E0-4153-9897-B5D6AFDB4377}" type="sibTrans" cxnId="{1488734F-1C0B-4C53-A319-42F9901F5BF3}">
      <dgm:prSet/>
      <dgm:spPr/>
      <dgm:t>
        <a:bodyPr/>
        <a:lstStyle/>
        <a:p>
          <a:endParaRPr lang="en-US"/>
        </a:p>
      </dgm:t>
    </dgm:pt>
    <dgm:pt modelId="{88E951BB-2A0D-4646-AE23-045296394CF7}">
      <dgm:prSet/>
      <dgm:spPr/>
      <dgm:t>
        <a:bodyPr/>
        <a:lstStyle/>
        <a:p>
          <a:r>
            <a:rPr lang="en-US" sz="1200" b="1" i="0"/>
            <a:t>Research and Analysis: </a:t>
          </a:r>
          <a:endParaRPr lang="en-US" sz="1200" b="1"/>
        </a:p>
      </dgm:t>
    </dgm:pt>
    <dgm:pt modelId="{159F3AF9-D358-4E98-A67B-10DD14E547FB}" type="parTrans" cxnId="{07A9B3F1-83F3-4407-AD6E-F9FDE39A3B55}">
      <dgm:prSet/>
      <dgm:spPr/>
      <dgm:t>
        <a:bodyPr/>
        <a:lstStyle/>
        <a:p>
          <a:endParaRPr lang="en-US"/>
        </a:p>
      </dgm:t>
    </dgm:pt>
    <dgm:pt modelId="{533A4F99-3B0D-41F9-A4AC-3C49C18A17E6}" type="sibTrans" cxnId="{07A9B3F1-83F3-4407-AD6E-F9FDE39A3B55}">
      <dgm:prSet/>
      <dgm:spPr/>
      <dgm:t>
        <a:bodyPr/>
        <a:lstStyle/>
        <a:p>
          <a:endParaRPr lang="en-US"/>
        </a:p>
      </dgm:t>
    </dgm:pt>
    <dgm:pt modelId="{0116E4D7-93CE-4EBC-ACF3-695227A0218C}">
      <dgm:prSet/>
      <dgm:spPr/>
      <dgm:t>
        <a:bodyPr/>
        <a:lstStyle/>
        <a:p>
          <a:r>
            <a:rPr lang="en-US" sz="1200" b="1" dirty="0"/>
            <a:t>Board Governance:</a:t>
          </a:r>
        </a:p>
      </dgm:t>
    </dgm:pt>
    <dgm:pt modelId="{0800D3BC-D8E2-412F-874D-4AFAB2EBD7B3}" type="parTrans" cxnId="{D0AD1067-12EB-47C5-A45D-3A8DF2515C80}">
      <dgm:prSet/>
      <dgm:spPr/>
      <dgm:t>
        <a:bodyPr/>
        <a:lstStyle/>
        <a:p>
          <a:endParaRPr lang="en-US"/>
        </a:p>
      </dgm:t>
    </dgm:pt>
    <dgm:pt modelId="{294FEAC7-B046-4C47-A1D9-EE0EF353EA84}" type="sibTrans" cxnId="{D0AD1067-12EB-47C5-A45D-3A8DF2515C80}">
      <dgm:prSet/>
      <dgm:spPr/>
      <dgm:t>
        <a:bodyPr/>
        <a:lstStyle/>
        <a:p>
          <a:endParaRPr lang="en-US"/>
        </a:p>
      </dgm:t>
    </dgm:pt>
    <dgm:pt modelId="{03B56DE1-0BE9-4AC2-A1FC-9F7E2F416218}">
      <dgm:prSet custT="1"/>
      <dgm:spPr/>
      <dgm:t>
        <a:bodyPr/>
        <a:lstStyle/>
        <a:p>
          <a:r>
            <a:rPr lang="en-US" sz="1100" dirty="0"/>
            <a:t>Planning meetings, generating reports, meeting materials and minutes.</a:t>
          </a:r>
        </a:p>
      </dgm:t>
    </dgm:pt>
    <dgm:pt modelId="{03AC6652-1130-445D-A759-9619AC6F0C4B}" type="parTrans" cxnId="{810BC8FB-625B-4F64-8558-0980E3EBD81C}">
      <dgm:prSet/>
      <dgm:spPr/>
      <dgm:t>
        <a:bodyPr/>
        <a:lstStyle/>
        <a:p>
          <a:endParaRPr lang="en-US"/>
        </a:p>
      </dgm:t>
    </dgm:pt>
    <dgm:pt modelId="{5D71F7ED-32A1-4E41-B08A-EF32A1774569}" type="sibTrans" cxnId="{810BC8FB-625B-4F64-8558-0980E3EBD81C}">
      <dgm:prSet/>
      <dgm:spPr/>
      <dgm:t>
        <a:bodyPr/>
        <a:lstStyle/>
        <a:p>
          <a:endParaRPr lang="en-US"/>
        </a:p>
      </dgm:t>
    </dgm:pt>
    <dgm:pt modelId="{D435719E-86D5-4598-9A87-BD0C0225BE70}">
      <dgm:prSet custT="1"/>
      <dgm:spPr/>
      <dgm:t>
        <a:bodyPr/>
        <a:lstStyle/>
        <a:p>
          <a:r>
            <a:rPr lang="en-US" sz="1100" dirty="0"/>
            <a:t>Communicating with board members regarding related activities.</a:t>
          </a:r>
        </a:p>
      </dgm:t>
    </dgm:pt>
    <dgm:pt modelId="{7CA77233-118B-4064-9A16-15E1F4E734B6}" type="parTrans" cxnId="{E45E4994-3040-473B-BB2E-9DF398ECC9BA}">
      <dgm:prSet/>
      <dgm:spPr/>
      <dgm:t>
        <a:bodyPr/>
        <a:lstStyle/>
        <a:p>
          <a:endParaRPr lang="en-US"/>
        </a:p>
      </dgm:t>
    </dgm:pt>
    <dgm:pt modelId="{72BC22E4-F640-4C1B-9320-E5181563AE02}" type="sibTrans" cxnId="{E45E4994-3040-473B-BB2E-9DF398ECC9BA}">
      <dgm:prSet/>
      <dgm:spPr/>
      <dgm:t>
        <a:bodyPr/>
        <a:lstStyle/>
        <a:p>
          <a:endParaRPr lang="en-US"/>
        </a:p>
      </dgm:t>
    </dgm:pt>
    <dgm:pt modelId="{BD9C02C1-3A50-43C1-9255-446274E60A77}">
      <dgm:prSet custT="1"/>
      <dgm:spPr/>
      <dgm:t>
        <a:bodyPr/>
        <a:lstStyle/>
        <a:p>
          <a:r>
            <a:rPr lang="en-US" sz="1100" dirty="0"/>
            <a:t>Working closely with board members and committees to achieve goals.</a:t>
          </a:r>
        </a:p>
      </dgm:t>
    </dgm:pt>
    <dgm:pt modelId="{3079755A-C171-4639-84B3-53717E481ADF}" type="parTrans" cxnId="{F5303F80-7EF1-4140-B6EC-9BD26E780A18}">
      <dgm:prSet/>
      <dgm:spPr/>
      <dgm:t>
        <a:bodyPr/>
        <a:lstStyle/>
        <a:p>
          <a:endParaRPr lang="en-US"/>
        </a:p>
      </dgm:t>
    </dgm:pt>
    <dgm:pt modelId="{66E6EC2D-12A3-4B34-BAEF-49673D447346}" type="sibTrans" cxnId="{F5303F80-7EF1-4140-B6EC-9BD26E780A18}">
      <dgm:prSet/>
      <dgm:spPr/>
      <dgm:t>
        <a:bodyPr/>
        <a:lstStyle/>
        <a:p>
          <a:endParaRPr lang="en-US"/>
        </a:p>
      </dgm:t>
    </dgm:pt>
    <dgm:pt modelId="{7D7299ED-5B48-4DE6-9DB1-D22A9C06E2D8}" type="pres">
      <dgm:prSet presAssocID="{95997CCB-D64A-4E5D-9EA2-499576E65499}" presName="Name0" presStyleCnt="0">
        <dgm:presLayoutVars>
          <dgm:dir/>
          <dgm:resizeHandles val="exact"/>
        </dgm:presLayoutVars>
      </dgm:prSet>
      <dgm:spPr/>
    </dgm:pt>
    <dgm:pt modelId="{CF4AA0E1-1959-4630-9EF0-5AEDDDAA7398}" type="pres">
      <dgm:prSet presAssocID="{95997CCB-D64A-4E5D-9EA2-499576E65499}" presName="bkgdShp" presStyleLbl="alignAccFollowNode1" presStyleIdx="0" presStyleCnt="1" custScaleY="96692" custLinFactNeighborX="0" custLinFactNeighborY="-16535"/>
      <dgm:spPr>
        <a:noFill/>
        <a:ln>
          <a:solidFill>
            <a:schemeClr val="accent2">
              <a:alpha val="90000"/>
            </a:schemeClr>
          </a:solidFill>
        </a:ln>
      </dgm:spPr>
    </dgm:pt>
    <dgm:pt modelId="{8CFA7C52-D487-4C3A-AC6D-D2CFF8A823D6}" type="pres">
      <dgm:prSet presAssocID="{95997CCB-D64A-4E5D-9EA2-499576E65499}" presName="linComp" presStyleCnt="0"/>
      <dgm:spPr/>
    </dgm:pt>
    <dgm:pt modelId="{6116327F-4DB4-4A17-BBC0-FA9D21B3321A}" type="pres">
      <dgm:prSet presAssocID="{082DDE24-4929-48AA-9046-EB179CEFE05A}" presName="compNode" presStyleCnt="0"/>
      <dgm:spPr/>
    </dgm:pt>
    <dgm:pt modelId="{8C69A0C8-CE23-42EB-B1DA-F16E5C57449A}" type="pres">
      <dgm:prSet presAssocID="{082DDE24-4929-48AA-9046-EB179CEFE05A}" presName="node" presStyleLbl="node1" presStyleIdx="0" presStyleCnt="8">
        <dgm:presLayoutVars>
          <dgm:bulletEnabled val="1"/>
        </dgm:presLayoutVars>
      </dgm:prSet>
      <dgm:spPr/>
    </dgm:pt>
    <dgm:pt modelId="{EF0F2F17-09EB-4AD3-8E80-DCF0BA4383BD}" type="pres">
      <dgm:prSet presAssocID="{082DDE24-4929-48AA-9046-EB179CEFE05A}" presName="invisiNode" presStyleLbl="node1" presStyleIdx="0" presStyleCnt="8"/>
      <dgm:spPr/>
    </dgm:pt>
    <dgm:pt modelId="{DDF2911F-EFDB-47B7-8C42-4B1BD79495A1}" type="pres">
      <dgm:prSet presAssocID="{082DDE24-4929-48AA-9046-EB179CEFE05A}" presName="imagNode"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search"/>
        </a:ext>
      </dgm:extLst>
    </dgm:pt>
    <dgm:pt modelId="{C4E3A475-231C-4008-8F6F-914E2D2E0F97}" type="pres">
      <dgm:prSet presAssocID="{1248A959-C2F7-423A-98D7-681265627EE8}" presName="sibTrans" presStyleLbl="sibTrans2D1" presStyleIdx="0" presStyleCnt="0"/>
      <dgm:spPr/>
    </dgm:pt>
    <dgm:pt modelId="{9CC94311-A345-48AB-ACE2-B331B0BF21B1}" type="pres">
      <dgm:prSet presAssocID="{15BF9D0D-DAB0-4133-A422-1774D6966C70}" presName="compNode" presStyleCnt="0"/>
      <dgm:spPr/>
    </dgm:pt>
    <dgm:pt modelId="{70FC07CE-E995-4306-B436-141D87851538}" type="pres">
      <dgm:prSet presAssocID="{15BF9D0D-DAB0-4133-A422-1774D6966C70}" presName="node" presStyleLbl="node1" presStyleIdx="1" presStyleCnt="8">
        <dgm:presLayoutVars>
          <dgm:bulletEnabled val="1"/>
        </dgm:presLayoutVars>
      </dgm:prSet>
      <dgm:spPr/>
    </dgm:pt>
    <dgm:pt modelId="{2405A7EB-5624-4261-9076-662149D65ED1}" type="pres">
      <dgm:prSet presAssocID="{15BF9D0D-DAB0-4133-A422-1774D6966C70}" presName="invisiNode" presStyleLbl="node1" presStyleIdx="1" presStyleCnt="8"/>
      <dgm:spPr/>
    </dgm:pt>
    <dgm:pt modelId="{2CAB377E-B4CE-45D9-9B52-2265955E9F34}" type="pres">
      <dgm:prSet presAssocID="{15BF9D0D-DAB0-4133-A422-1774D6966C70}" presName="imagNode" presStyleLbl="fgImgPlac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lot"/>
        </a:ext>
      </dgm:extLst>
    </dgm:pt>
    <dgm:pt modelId="{F44A69AF-69AB-4CE7-92CE-8049C361EC5E}" type="pres">
      <dgm:prSet presAssocID="{41834F66-9F54-498A-9BAE-629AA7D551FA}" presName="sibTrans" presStyleLbl="sibTrans2D1" presStyleIdx="0" presStyleCnt="0"/>
      <dgm:spPr/>
    </dgm:pt>
    <dgm:pt modelId="{F34C0366-5C65-4D50-BBB2-771E1297629B}" type="pres">
      <dgm:prSet presAssocID="{143083BA-C041-457F-A25A-6BE1F7B7AA39}" presName="compNode" presStyleCnt="0"/>
      <dgm:spPr/>
    </dgm:pt>
    <dgm:pt modelId="{37B9728A-EF4E-4824-97BD-2ED677A1808B}" type="pres">
      <dgm:prSet presAssocID="{143083BA-C041-457F-A25A-6BE1F7B7AA39}" presName="node" presStyleLbl="node1" presStyleIdx="2" presStyleCnt="8">
        <dgm:presLayoutVars>
          <dgm:bulletEnabled val="1"/>
        </dgm:presLayoutVars>
      </dgm:prSet>
      <dgm:spPr/>
    </dgm:pt>
    <dgm:pt modelId="{D89D1A81-3D6F-46A4-931C-C4AFB6616B3B}" type="pres">
      <dgm:prSet presAssocID="{143083BA-C041-457F-A25A-6BE1F7B7AA39}" presName="invisiNode" presStyleLbl="node1" presStyleIdx="2" presStyleCnt="8"/>
      <dgm:spPr/>
    </dgm:pt>
    <dgm:pt modelId="{1761F3FD-497A-4129-9443-720DCA42CEED}" type="pres">
      <dgm:prSet presAssocID="{143083BA-C041-457F-A25A-6BE1F7B7AA39}" presName="imagNode" presStyleLbl="fgImgPlac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AC7B8EE0-8599-4C62-BECD-D2D291F426F5}" type="pres">
      <dgm:prSet presAssocID="{0DC436ED-C6CC-42F7-968B-4E4B9DDE22EA}" presName="sibTrans" presStyleLbl="sibTrans2D1" presStyleIdx="0" presStyleCnt="0"/>
      <dgm:spPr/>
    </dgm:pt>
    <dgm:pt modelId="{B7C32F1A-CB27-4ED7-B5E5-126CFCFE2E09}" type="pres">
      <dgm:prSet presAssocID="{3778FADF-55A1-4F51-97F2-82BA745EFABC}" presName="compNode" presStyleCnt="0"/>
      <dgm:spPr/>
    </dgm:pt>
    <dgm:pt modelId="{FD114D47-1304-400A-9260-A2568EFB889E}" type="pres">
      <dgm:prSet presAssocID="{3778FADF-55A1-4F51-97F2-82BA745EFABC}" presName="node" presStyleLbl="node1" presStyleIdx="3" presStyleCnt="8">
        <dgm:presLayoutVars>
          <dgm:bulletEnabled val="1"/>
        </dgm:presLayoutVars>
      </dgm:prSet>
      <dgm:spPr/>
    </dgm:pt>
    <dgm:pt modelId="{68F5D8EE-DD48-4AD0-8E85-8D7AC050F510}" type="pres">
      <dgm:prSet presAssocID="{3778FADF-55A1-4F51-97F2-82BA745EFABC}" presName="invisiNode" presStyleLbl="node1" presStyleIdx="3" presStyleCnt="8"/>
      <dgm:spPr/>
    </dgm:pt>
    <dgm:pt modelId="{FE3F84E8-D7DB-4CCC-B143-157B215E321E}" type="pres">
      <dgm:prSet presAssocID="{3778FADF-55A1-4F51-97F2-82BA745EFABC}" presName="imagNode" presStyleLbl="fgImgPlac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1832811F-B312-4A64-82EE-77A1F123D4CA}" type="pres">
      <dgm:prSet presAssocID="{51EE764F-06C6-4186-8A66-ABCE9DE8CE60}" presName="sibTrans" presStyleLbl="sibTrans2D1" presStyleIdx="0" presStyleCnt="0"/>
      <dgm:spPr/>
    </dgm:pt>
    <dgm:pt modelId="{DA2D64AF-6663-4A13-A61D-9B2F844CFBC6}" type="pres">
      <dgm:prSet presAssocID="{88E951BB-2A0D-4646-AE23-045296394CF7}" presName="compNode" presStyleCnt="0"/>
      <dgm:spPr/>
    </dgm:pt>
    <dgm:pt modelId="{775092B4-5B47-4592-923D-C5262CF2421A}" type="pres">
      <dgm:prSet presAssocID="{88E951BB-2A0D-4646-AE23-045296394CF7}" presName="node" presStyleLbl="node1" presStyleIdx="4" presStyleCnt="8">
        <dgm:presLayoutVars>
          <dgm:bulletEnabled val="1"/>
        </dgm:presLayoutVars>
      </dgm:prSet>
      <dgm:spPr/>
    </dgm:pt>
    <dgm:pt modelId="{9947E13B-96F7-4F28-B6AD-6697448726A0}" type="pres">
      <dgm:prSet presAssocID="{88E951BB-2A0D-4646-AE23-045296394CF7}" presName="invisiNode" presStyleLbl="node1" presStyleIdx="4" presStyleCnt="8"/>
      <dgm:spPr/>
    </dgm:pt>
    <dgm:pt modelId="{82CAC33A-F934-4C33-BE04-6DD4E928D39C}" type="pres">
      <dgm:prSet presAssocID="{88E951BB-2A0D-4646-AE23-045296394CF7}" presName="imagNode" presStyleLbl="fgImgPlac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esearch"/>
        </a:ext>
      </dgm:extLst>
    </dgm:pt>
    <dgm:pt modelId="{0C28F342-F713-4E7C-9BFF-1C1E219D6A69}" type="pres">
      <dgm:prSet presAssocID="{533A4F99-3B0D-41F9-A4AC-3C49C18A17E6}" presName="sibTrans" presStyleLbl="sibTrans2D1" presStyleIdx="0" presStyleCnt="0"/>
      <dgm:spPr/>
    </dgm:pt>
    <dgm:pt modelId="{55573720-57E4-4E51-A42C-214E55B66666}" type="pres">
      <dgm:prSet presAssocID="{27745CD9-BF07-4872-B44A-429D1268BA0E}" presName="compNode" presStyleCnt="0"/>
      <dgm:spPr/>
    </dgm:pt>
    <dgm:pt modelId="{6046B00C-5312-4ACC-9CD3-81A1353C9C1D}" type="pres">
      <dgm:prSet presAssocID="{27745CD9-BF07-4872-B44A-429D1268BA0E}" presName="node" presStyleLbl="node1" presStyleIdx="5" presStyleCnt="8">
        <dgm:presLayoutVars>
          <dgm:bulletEnabled val="1"/>
        </dgm:presLayoutVars>
      </dgm:prSet>
      <dgm:spPr/>
    </dgm:pt>
    <dgm:pt modelId="{F68B1175-0D8D-4E98-A532-2DF8039BE41A}" type="pres">
      <dgm:prSet presAssocID="{27745CD9-BF07-4872-B44A-429D1268BA0E}" presName="invisiNode" presStyleLbl="node1" presStyleIdx="5" presStyleCnt="8"/>
      <dgm:spPr/>
    </dgm:pt>
    <dgm:pt modelId="{3DE61900-3070-4729-BFC1-18EC3F2977C0}" type="pres">
      <dgm:prSet presAssocID="{27745CD9-BF07-4872-B44A-429D1268BA0E}" presName="imagNode" presStyleLbl="fgImgPlac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ocument"/>
        </a:ext>
      </dgm:extLst>
    </dgm:pt>
    <dgm:pt modelId="{3474E956-A673-4980-B3E4-0E3861346A74}" type="pres">
      <dgm:prSet presAssocID="{000F3B95-C082-4DF7-9B04-D54A8CB9F2A0}" presName="sibTrans" presStyleLbl="sibTrans2D1" presStyleIdx="0" presStyleCnt="0"/>
      <dgm:spPr/>
    </dgm:pt>
    <dgm:pt modelId="{11290857-D706-46B4-B41B-0FAB80F5AB6D}" type="pres">
      <dgm:prSet presAssocID="{DF15F4C4-83C7-4BAD-B243-3115C1DC089A}" presName="compNode" presStyleCnt="0"/>
      <dgm:spPr/>
    </dgm:pt>
    <dgm:pt modelId="{5A376584-63C6-44CD-976B-A3BEB200A802}" type="pres">
      <dgm:prSet presAssocID="{DF15F4C4-83C7-4BAD-B243-3115C1DC089A}" presName="node" presStyleLbl="node1" presStyleIdx="6" presStyleCnt="8">
        <dgm:presLayoutVars>
          <dgm:bulletEnabled val="1"/>
        </dgm:presLayoutVars>
      </dgm:prSet>
      <dgm:spPr/>
    </dgm:pt>
    <dgm:pt modelId="{EC517ABC-21C2-48B5-8869-47FD4141648F}" type="pres">
      <dgm:prSet presAssocID="{DF15F4C4-83C7-4BAD-B243-3115C1DC089A}" presName="invisiNode" presStyleLbl="node1" presStyleIdx="6" presStyleCnt="8"/>
      <dgm:spPr/>
    </dgm:pt>
    <dgm:pt modelId="{28A8192E-8452-4B0D-B847-7E0BD42669C1}" type="pres">
      <dgm:prSet presAssocID="{DF15F4C4-83C7-4BAD-B243-3115C1DC089A}" presName="imagNode" presStyleLbl="fgImgPlac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eeting"/>
        </a:ext>
      </dgm:extLst>
    </dgm:pt>
    <dgm:pt modelId="{F2C39F91-A8D2-482A-9816-E6E3CCD3F0FE}" type="pres">
      <dgm:prSet presAssocID="{8ADA7E98-1055-48EB-85FD-45CA036242AA}" presName="sibTrans" presStyleLbl="sibTrans2D1" presStyleIdx="0" presStyleCnt="0"/>
      <dgm:spPr/>
    </dgm:pt>
    <dgm:pt modelId="{D67B8941-CBEE-4C3F-A360-602305C247F7}" type="pres">
      <dgm:prSet presAssocID="{0116E4D7-93CE-4EBC-ACF3-695227A0218C}" presName="compNode" presStyleCnt="0"/>
      <dgm:spPr/>
    </dgm:pt>
    <dgm:pt modelId="{F621FB20-F576-4440-A283-47A0EF494665}" type="pres">
      <dgm:prSet presAssocID="{0116E4D7-93CE-4EBC-ACF3-695227A0218C}" presName="node" presStyleLbl="node1" presStyleIdx="7" presStyleCnt="8">
        <dgm:presLayoutVars>
          <dgm:bulletEnabled val="1"/>
        </dgm:presLayoutVars>
      </dgm:prSet>
      <dgm:spPr/>
    </dgm:pt>
    <dgm:pt modelId="{1B5FBA16-9A0C-4EDD-AACE-8298ADF93300}" type="pres">
      <dgm:prSet presAssocID="{0116E4D7-93CE-4EBC-ACF3-695227A0218C}" presName="invisiNode" presStyleLbl="node1" presStyleIdx="7" presStyleCnt="8"/>
      <dgm:spPr/>
    </dgm:pt>
    <dgm:pt modelId="{4B65E0D6-E577-4D31-8108-4F3251686F82}" type="pres">
      <dgm:prSet presAssocID="{0116E4D7-93CE-4EBC-ACF3-695227A0218C}" presName="imagNode" presStyleLbl="fgImgPlace1" presStyleIdx="7" presStyleCnt="8" custLinFactNeighborX="11712" custLinFactNeighborY="-1453"/>
      <dgm:spPr>
        <a:xfrm>
          <a:off x="10506087" y="268917"/>
          <a:ext cx="1316444" cy="1479043"/>
        </a:xfrm>
        <a:prstGeom prst="roundRect">
          <a:avLst>
            <a:gd name="adj" fmla="val 10000"/>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l="-6000" r="-6000"/>
          </a:stretch>
        </a:blipFill>
      </dgm:spPr>
      <dgm:extLst>
        <a:ext uri="{E40237B7-FDA0-4F09-8148-C483321AD2D9}">
          <dgm14:cNvPr xmlns:dgm14="http://schemas.microsoft.com/office/drawing/2010/diagram" id="0" name="" descr="Board Of Directors outline"/>
        </a:ext>
      </dgm:extLst>
    </dgm:pt>
  </dgm:ptLst>
  <dgm:cxnLst>
    <dgm:cxn modelId="{BBA0B800-F593-4E30-A6C5-80A49501B918}" type="presOf" srcId="{84F0E020-593D-4CF6-B1FA-290628A35426}" destId="{70FC07CE-E995-4306-B436-141D87851538}" srcOrd="0" destOrd="1" presId="urn:microsoft.com/office/officeart/2005/8/layout/pList2"/>
    <dgm:cxn modelId="{90BDA709-D543-438E-94C7-F82AB71ACDCF}" type="presOf" srcId="{CB202BF4-096A-49E6-8215-F86EE19A77CD}" destId="{775092B4-5B47-4592-923D-C5262CF2421A}" srcOrd="0" destOrd="1" presId="urn:microsoft.com/office/officeart/2005/8/layout/pList2"/>
    <dgm:cxn modelId="{A235990E-09DE-4FAF-8110-5B9B492C50AC}" type="presOf" srcId="{E80CD73D-34B8-4E03-885B-4456907F8D17}" destId="{37B9728A-EF4E-4824-97BD-2ED677A1808B}" srcOrd="0" destOrd="3" presId="urn:microsoft.com/office/officeart/2005/8/layout/pList2"/>
    <dgm:cxn modelId="{BCB7EB0F-7B03-4523-94AB-4DF67E25995A}" type="presOf" srcId="{3778FADF-55A1-4F51-97F2-82BA745EFABC}" destId="{FD114D47-1304-400A-9260-A2568EFB889E}" srcOrd="0" destOrd="0" presId="urn:microsoft.com/office/officeart/2005/8/layout/pList2"/>
    <dgm:cxn modelId="{65195D19-D856-417E-AD44-0520429636EE}" srcId="{DF15F4C4-83C7-4BAD-B243-3115C1DC089A}" destId="{30D4A678-97CE-4358-91F3-DD4173965CFC}" srcOrd="2" destOrd="0" parTransId="{81D08790-6B17-4EEC-A21C-AEFA5C8BEB94}" sibTransId="{B731D317-D0CA-40F3-B7D9-27AE7E6B0C17}"/>
    <dgm:cxn modelId="{56F0BB1C-1547-4E71-B954-7861F0C3C749}" type="presOf" srcId="{1248A959-C2F7-423A-98D7-681265627EE8}" destId="{C4E3A475-231C-4008-8F6F-914E2D2E0F97}" srcOrd="0" destOrd="0" presId="urn:microsoft.com/office/officeart/2005/8/layout/pList2"/>
    <dgm:cxn modelId="{EBD1CC1D-8D31-4DDC-B9B7-F7B70A2B91EB}" srcId="{082DDE24-4929-48AA-9046-EB179CEFE05A}" destId="{9CF52D37-B9D9-4ABE-8F7F-3FD43EF4FDC6}" srcOrd="0" destOrd="0" parTransId="{B6173B4C-08F1-42A9-A180-C2E25BFA7C2F}" sibTransId="{FF557B20-6376-40F1-B2AD-5BFDA0A6A1A3}"/>
    <dgm:cxn modelId="{38FC9C24-4C37-41F7-8456-2EB259798F43}" type="presOf" srcId="{15BF9D0D-DAB0-4133-A422-1774D6966C70}" destId="{70FC07CE-E995-4306-B436-141D87851538}" srcOrd="0" destOrd="0" presId="urn:microsoft.com/office/officeart/2005/8/layout/pList2"/>
    <dgm:cxn modelId="{C3DD3F2C-6080-4E28-8F8D-8E4049E40F01}" type="presOf" srcId="{41834F66-9F54-498A-9BAE-629AA7D551FA}" destId="{F44A69AF-69AB-4CE7-92CE-8049C361EC5E}" srcOrd="0" destOrd="0" presId="urn:microsoft.com/office/officeart/2005/8/layout/pList2"/>
    <dgm:cxn modelId="{06C6472C-8315-4107-97D7-08574636251C}" srcId="{27745CD9-BF07-4872-B44A-429D1268BA0E}" destId="{4BB61738-13A0-42A5-B14A-1ED69150ACE3}" srcOrd="1" destOrd="0" parTransId="{69965620-7CF6-42E5-BEA9-32DF4259FFF5}" sibTransId="{75ABF6FB-36BD-4B94-A445-9A9773BD4B99}"/>
    <dgm:cxn modelId="{D0F6CC2D-DD8E-47D5-83D0-143E8469A814}" srcId="{27745CD9-BF07-4872-B44A-429D1268BA0E}" destId="{5CAE3F7D-63AB-4402-BD14-1FEA669BE8E6}" srcOrd="0" destOrd="0" parTransId="{EB7C5642-A618-44E2-A919-014F5AC41BE6}" sibTransId="{5BDD54EB-94CD-4E38-BE6E-D9EAC38CAE30}"/>
    <dgm:cxn modelId="{31D7CF2D-F3AE-44D1-8C1F-EA3CC7075C4F}" type="presOf" srcId="{5CAE3F7D-63AB-4402-BD14-1FEA669BE8E6}" destId="{6046B00C-5312-4ACC-9CD3-81A1353C9C1D}" srcOrd="0" destOrd="1" presId="urn:microsoft.com/office/officeart/2005/8/layout/pList2"/>
    <dgm:cxn modelId="{EEEF7C3C-6F9D-46ED-BFFC-A6E1319809DD}" type="presOf" srcId="{27745CD9-BF07-4872-B44A-429D1268BA0E}" destId="{6046B00C-5312-4ACC-9CD3-81A1353C9C1D}" srcOrd="0" destOrd="0" presId="urn:microsoft.com/office/officeart/2005/8/layout/pList2"/>
    <dgm:cxn modelId="{93AFCE41-BBDE-489E-A415-5025C1B76393}" srcId="{95997CCB-D64A-4E5D-9EA2-499576E65499}" destId="{15BF9D0D-DAB0-4133-A422-1774D6966C70}" srcOrd="1" destOrd="0" parTransId="{355051A3-5BAF-4B43-9F69-5F6117C1BE88}" sibTransId="{41834F66-9F54-498A-9BAE-629AA7D551FA}"/>
    <dgm:cxn modelId="{AAE0E844-FBDF-470C-A198-509AA8618AD3}" type="presOf" srcId="{082DDE24-4929-48AA-9046-EB179CEFE05A}" destId="{8C69A0C8-CE23-42EB-B1DA-F16E5C57449A}" srcOrd="0" destOrd="0" presId="urn:microsoft.com/office/officeart/2005/8/layout/pList2"/>
    <dgm:cxn modelId="{13EA3046-3447-44B8-8DEE-63C8F8C286C5}" type="presOf" srcId="{68423C35-94DB-4151-AFB0-28E76658A155}" destId="{70FC07CE-E995-4306-B436-141D87851538}" srcOrd="0" destOrd="2" presId="urn:microsoft.com/office/officeart/2005/8/layout/pList2"/>
    <dgm:cxn modelId="{53A61149-CD79-41D0-A235-F64CC7B88A78}" srcId="{95997CCB-D64A-4E5D-9EA2-499576E65499}" destId="{3778FADF-55A1-4F51-97F2-82BA745EFABC}" srcOrd="3" destOrd="0" parTransId="{5BD0DEDC-33F7-478D-87B9-3E69D79A936E}" sibTransId="{51EE764F-06C6-4186-8A66-ABCE9DE8CE60}"/>
    <dgm:cxn modelId="{3B812849-F13A-4C3A-8BD8-22E06369CE83}" srcId="{143083BA-C041-457F-A25A-6BE1F7B7AA39}" destId="{80A59B66-7A10-4A6A-B37C-AF8A70CBEEDF}" srcOrd="0" destOrd="0" parTransId="{4D43A106-2F2D-4911-B4FB-352150A1FF2D}" sibTransId="{0D2C68F3-0AF7-4954-9E97-C116DC2A0027}"/>
    <dgm:cxn modelId="{7209E049-BB1B-4BE4-A56B-2ACE93E114D9}" srcId="{15BF9D0D-DAB0-4133-A422-1774D6966C70}" destId="{68423C35-94DB-4151-AFB0-28E76658A155}" srcOrd="1" destOrd="0" parTransId="{DB8F160C-CE8D-4153-8B60-872B5E9EDE46}" sibTransId="{8A5F1E69-D56C-4474-B98A-52AD04A6DF7A}"/>
    <dgm:cxn modelId="{7CD75E4F-42B6-4899-A038-8FD1D3655B5D}" srcId="{88E951BB-2A0D-4646-AE23-045296394CF7}" destId="{CB202BF4-096A-49E6-8215-F86EE19A77CD}" srcOrd="0" destOrd="0" parTransId="{9EA69657-E8C2-4BB3-99C0-EDD65981EDF9}" sibTransId="{79F5113E-E63E-49A6-8FC9-F0B626F64EE0}"/>
    <dgm:cxn modelId="{1488734F-1C0B-4C53-A319-42F9901F5BF3}" srcId="{3778FADF-55A1-4F51-97F2-82BA745EFABC}" destId="{260E9ACF-22C3-4340-BB25-EC7FCC650C16}" srcOrd="2" destOrd="0" parTransId="{3B97D5DB-2231-45F5-9759-34BD2F46CB55}" sibTransId="{C0C654E1-E5E0-4153-9897-B5D6AFDB4377}"/>
    <dgm:cxn modelId="{C8618751-D797-4D25-94BD-A44FD6243F7E}" srcId="{88E951BB-2A0D-4646-AE23-045296394CF7}" destId="{D5387FD9-F1A9-4873-8EBD-B570A934365D}" srcOrd="2" destOrd="0" parTransId="{3BD0F698-7B7E-4438-BE4D-810FEBB6D878}" sibTransId="{DE1D0248-82D9-49D4-8A7B-90CC94FD1A3B}"/>
    <dgm:cxn modelId="{0B882457-B267-4D63-868D-D7B9B669DEA3}" srcId="{95997CCB-D64A-4E5D-9EA2-499576E65499}" destId="{27745CD9-BF07-4872-B44A-429D1268BA0E}" srcOrd="5" destOrd="0" parTransId="{FD9C6523-E2E1-4C4B-B32D-6837C4EF795C}" sibTransId="{000F3B95-C082-4DF7-9B04-D54A8CB9F2A0}"/>
    <dgm:cxn modelId="{DB8EBC59-FE21-4F3C-9238-43CDBAB794F5}" type="presOf" srcId="{30D4A678-97CE-4358-91F3-DD4173965CFC}" destId="{5A376584-63C6-44CD-976B-A3BEB200A802}" srcOrd="0" destOrd="3" presId="urn:microsoft.com/office/officeart/2005/8/layout/pList2"/>
    <dgm:cxn modelId="{972F4B5A-F862-40AB-871D-954BD78919C1}" type="presOf" srcId="{80A59B66-7A10-4A6A-B37C-AF8A70CBEEDF}" destId="{37B9728A-EF4E-4824-97BD-2ED677A1808B}" srcOrd="0" destOrd="1" presId="urn:microsoft.com/office/officeart/2005/8/layout/pList2"/>
    <dgm:cxn modelId="{E44B7D61-51F0-423A-8344-798138B2F315}" type="presOf" srcId="{8ADA7E98-1055-48EB-85FD-45CA036242AA}" destId="{F2C39F91-A8D2-482A-9816-E6E3CCD3F0FE}" srcOrd="0" destOrd="0" presId="urn:microsoft.com/office/officeart/2005/8/layout/pList2"/>
    <dgm:cxn modelId="{C8C5EA62-D4A0-4A96-AD5D-895FC819A741}" type="presOf" srcId="{D5387FD9-F1A9-4873-8EBD-B570A934365D}" destId="{775092B4-5B47-4592-923D-C5262CF2421A}" srcOrd="0" destOrd="3" presId="urn:microsoft.com/office/officeart/2005/8/layout/pList2"/>
    <dgm:cxn modelId="{D0AD1067-12EB-47C5-A45D-3A8DF2515C80}" srcId="{95997CCB-D64A-4E5D-9EA2-499576E65499}" destId="{0116E4D7-93CE-4EBC-ACF3-695227A0218C}" srcOrd="7" destOrd="0" parTransId="{0800D3BC-D8E2-412F-874D-4AFAB2EBD7B3}" sibTransId="{294FEAC7-B046-4C47-A1D9-EE0EF353EA84}"/>
    <dgm:cxn modelId="{AE458867-BFA4-4714-953C-76A46DBE20EB}" type="presOf" srcId="{1F7E9EE6-1364-4C5B-A255-6F7F939C5B49}" destId="{775092B4-5B47-4592-923D-C5262CF2421A}" srcOrd="0" destOrd="2" presId="urn:microsoft.com/office/officeart/2005/8/layout/pList2"/>
    <dgm:cxn modelId="{FBA3A768-D359-44F7-B763-1B6B623206D2}" type="presOf" srcId="{D46602DB-1C07-4FEB-8765-A3DC176E2579}" destId="{8C69A0C8-CE23-42EB-B1DA-F16E5C57449A}" srcOrd="0" destOrd="3" presId="urn:microsoft.com/office/officeart/2005/8/layout/pList2"/>
    <dgm:cxn modelId="{77A4F071-0783-40C4-A451-D269B3A728E3}" type="presOf" srcId="{000F3B95-C082-4DF7-9B04-D54A8CB9F2A0}" destId="{3474E956-A673-4980-B3E4-0E3861346A74}" srcOrd="0" destOrd="0" presId="urn:microsoft.com/office/officeart/2005/8/layout/pList2"/>
    <dgm:cxn modelId="{A8D9BE7D-C4C1-472A-B4C3-D913CEE460B6}" srcId="{DF15F4C4-83C7-4BAD-B243-3115C1DC089A}" destId="{260C3642-0A13-4A5A-806E-ADC2FA850076}" srcOrd="0" destOrd="0" parTransId="{7F0F65D0-6D90-4FD1-9EE1-A47DC106E533}" sibTransId="{794EFECF-9673-4A9C-B136-ADC0F02F2F33}"/>
    <dgm:cxn modelId="{F5303F80-7EF1-4140-B6EC-9BD26E780A18}" srcId="{0116E4D7-93CE-4EBC-ACF3-695227A0218C}" destId="{BD9C02C1-3A50-43C1-9255-446274E60A77}" srcOrd="2" destOrd="0" parTransId="{3079755A-C171-4639-84B3-53717E481ADF}" sibTransId="{66E6EC2D-12A3-4B34-BAEF-49673D447346}"/>
    <dgm:cxn modelId="{CC713282-7051-42F7-B3C7-8D691CD5A2B4}" type="presOf" srcId="{95997CCB-D64A-4E5D-9EA2-499576E65499}" destId="{7D7299ED-5B48-4DE6-9DB1-D22A9C06E2D8}" srcOrd="0" destOrd="0" presId="urn:microsoft.com/office/officeart/2005/8/layout/pList2"/>
    <dgm:cxn modelId="{00E4C884-A32E-475D-BFD8-2A5280126ECF}" type="presOf" srcId="{D435719E-86D5-4598-9A87-BD0C0225BE70}" destId="{F621FB20-F576-4440-A283-47A0EF494665}" srcOrd="0" destOrd="2" presId="urn:microsoft.com/office/officeart/2005/8/layout/pList2"/>
    <dgm:cxn modelId="{3E60E884-40BA-44F6-A918-31AC1E7C5F53}" type="presOf" srcId="{143083BA-C041-457F-A25A-6BE1F7B7AA39}" destId="{37B9728A-EF4E-4824-97BD-2ED677A1808B}" srcOrd="0" destOrd="0" presId="urn:microsoft.com/office/officeart/2005/8/layout/pList2"/>
    <dgm:cxn modelId="{2A352A85-7334-4E50-AE82-90185B305F8D}" type="presOf" srcId="{2B22DEDB-3D12-4371-9837-DD0E3B9BC742}" destId="{5A376584-63C6-44CD-976B-A3BEB200A802}" srcOrd="0" destOrd="2" presId="urn:microsoft.com/office/officeart/2005/8/layout/pList2"/>
    <dgm:cxn modelId="{37A08789-4543-44A8-A40F-FE748B450B71}" type="presOf" srcId="{96DDFA3F-B381-4BBD-A9D7-25F7FC093420}" destId="{70FC07CE-E995-4306-B436-141D87851538}" srcOrd="0" destOrd="3" presId="urn:microsoft.com/office/officeart/2005/8/layout/pList2"/>
    <dgm:cxn modelId="{76A4848C-8337-4C16-9E4C-27B943EAD897}" type="presOf" srcId="{0116E4D7-93CE-4EBC-ACF3-695227A0218C}" destId="{F621FB20-F576-4440-A283-47A0EF494665}" srcOrd="0" destOrd="0" presId="urn:microsoft.com/office/officeart/2005/8/layout/pList2"/>
    <dgm:cxn modelId="{ACFCFF8F-DEAF-4BAC-822D-86E61EB366CC}" type="presOf" srcId="{260C3642-0A13-4A5A-806E-ADC2FA850076}" destId="{5A376584-63C6-44CD-976B-A3BEB200A802}" srcOrd="0" destOrd="1" presId="urn:microsoft.com/office/officeart/2005/8/layout/pList2"/>
    <dgm:cxn modelId="{DDBB4F90-8255-4E7C-8063-C4D463A0E389}" type="presOf" srcId="{FF69116E-4BE3-48B2-9D0E-1CBB0AF74FAF}" destId="{37B9728A-EF4E-4824-97BD-2ED677A1808B}" srcOrd="0" destOrd="2" presId="urn:microsoft.com/office/officeart/2005/8/layout/pList2"/>
    <dgm:cxn modelId="{E45E4994-3040-473B-BB2E-9DF398ECC9BA}" srcId="{0116E4D7-93CE-4EBC-ACF3-695227A0218C}" destId="{D435719E-86D5-4598-9A87-BD0C0225BE70}" srcOrd="1" destOrd="0" parTransId="{7CA77233-118B-4064-9A16-15E1F4E734B6}" sibTransId="{72BC22E4-F640-4C1B-9320-E5181563AE02}"/>
    <dgm:cxn modelId="{ECBC7297-48AD-4C47-A494-E568A11EEC13}" type="presOf" srcId="{0DC436ED-C6CC-42F7-968B-4E4B9DDE22EA}" destId="{AC7B8EE0-8599-4C62-BECD-D2D291F426F5}" srcOrd="0" destOrd="0" presId="urn:microsoft.com/office/officeart/2005/8/layout/pList2"/>
    <dgm:cxn modelId="{83671D9A-081C-4009-A35C-3D1DD16F9A2E}" type="presOf" srcId="{260E9ACF-22C3-4340-BB25-EC7FCC650C16}" destId="{FD114D47-1304-400A-9260-A2568EFB889E}" srcOrd="0" destOrd="3" presId="urn:microsoft.com/office/officeart/2005/8/layout/pList2"/>
    <dgm:cxn modelId="{E6EA959A-454A-4672-8A78-7BC4BD8286F2}" srcId="{27745CD9-BF07-4872-B44A-429D1268BA0E}" destId="{5D005036-9342-480F-B248-92EBEC7F5049}" srcOrd="2" destOrd="0" parTransId="{C99B0346-7B96-4D1A-BCAF-87F6BBD0E50D}" sibTransId="{02462310-3CBE-4345-90E7-E0BD53AF3735}"/>
    <dgm:cxn modelId="{65B45D9B-3147-49F3-9166-9DE53400E175}" type="presOf" srcId="{03B56DE1-0BE9-4AC2-A1FC-9F7E2F416218}" destId="{F621FB20-F576-4440-A283-47A0EF494665}" srcOrd="0" destOrd="1" presId="urn:microsoft.com/office/officeart/2005/8/layout/pList2"/>
    <dgm:cxn modelId="{B37E1D9C-3312-4727-BB1F-D35924F310EE}" srcId="{143083BA-C041-457F-A25A-6BE1F7B7AA39}" destId="{FF69116E-4BE3-48B2-9D0E-1CBB0AF74FAF}" srcOrd="1" destOrd="0" parTransId="{87B769E6-A0FC-40C5-93DD-903C67BB6E93}" sibTransId="{F755D85B-4EEB-4D09-AE47-6D5351DFAAEA}"/>
    <dgm:cxn modelId="{3DDE36A1-4FBF-41CA-AE22-695189302A80}" type="presOf" srcId="{DF15F4C4-83C7-4BAD-B243-3115C1DC089A}" destId="{5A376584-63C6-44CD-976B-A3BEB200A802}" srcOrd="0" destOrd="0" presId="urn:microsoft.com/office/officeart/2005/8/layout/pList2"/>
    <dgm:cxn modelId="{E1AFD1A1-EE63-4E55-BCC7-9A5A290870A0}" type="presOf" srcId="{533A4F99-3B0D-41F9-A4AC-3C49C18A17E6}" destId="{0C28F342-F713-4E7C-9BFF-1C1E219D6A69}" srcOrd="0" destOrd="0" presId="urn:microsoft.com/office/officeart/2005/8/layout/pList2"/>
    <dgm:cxn modelId="{73B708A5-1111-45FD-B236-2874D1B96FAB}" srcId="{082DDE24-4929-48AA-9046-EB179CEFE05A}" destId="{56E5D4A2-6475-46E2-B8E4-A3074A0B184F}" srcOrd="1" destOrd="0" parTransId="{0DE5EB76-1678-4A96-B6E9-0761EE5CAA49}" sibTransId="{531A8A70-4487-4356-BF3E-E5D0067A3D11}"/>
    <dgm:cxn modelId="{69ADCAA6-77C0-4C62-BB17-99A28E0FAD50}" srcId="{DF15F4C4-83C7-4BAD-B243-3115C1DC089A}" destId="{2B22DEDB-3D12-4371-9837-DD0E3B9BC742}" srcOrd="1" destOrd="0" parTransId="{EAB3650A-E386-4198-8292-BFDA71E67E3E}" sibTransId="{6B1D7A91-C177-4549-85BE-2C29AEA5D6E2}"/>
    <dgm:cxn modelId="{1296DDAD-F9F6-48A3-8D6C-8CEE1229AD80}" type="presOf" srcId="{5D005036-9342-480F-B248-92EBEC7F5049}" destId="{6046B00C-5312-4ACC-9CD3-81A1353C9C1D}" srcOrd="0" destOrd="3" presId="urn:microsoft.com/office/officeart/2005/8/layout/pList2"/>
    <dgm:cxn modelId="{723C59AF-5F71-4ABB-9880-FEC1377DE477}" srcId="{95997CCB-D64A-4E5D-9EA2-499576E65499}" destId="{143083BA-C041-457F-A25A-6BE1F7B7AA39}" srcOrd="2" destOrd="0" parTransId="{D8CED1A9-1B87-4069-99D9-BE1D70D4C1CD}" sibTransId="{0DC436ED-C6CC-42F7-968B-4E4B9DDE22EA}"/>
    <dgm:cxn modelId="{177C1BB0-8881-4439-B833-2AC5218299BB}" type="presOf" srcId="{4BB61738-13A0-42A5-B14A-1ED69150ACE3}" destId="{6046B00C-5312-4ACC-9CD3-81A1353C9C1D}" srcOrd="0" destOrd="2" presId="urn:microsoft.com/office/officeart/2005/8/layout/pList2"/>
    <dgm:cxn modelId="{F5C71EB6-42AE-4001-A558-76861F1BF866}" type="presOf" srcId="{51EE764F-06C6-4186-8A66-ABCE9DE8CE60}" destId="{1832811F-B312-4A64-82EE-77A1F123D4CA}" srcOrd="0" destOrd="0" presId="urn:microsoft.com/office/officeart/2005/8/layout/pList2"/>
    <dgm:cxn modelId="{1628FFBA-8713-45D6-9B10-11A03BB201AF}" srcId="{3778FADF-55A1-4F51-97F2-82BA745EFABC}" destId="{6B50340A-DB6A-408A-B0CE-85C723005C41}" srcOrd="0" destOrd="0" parTransId="{2F628CAC-4BD2-4B9A-9D9E-56B08EEA36E7}" sibTransId="{84BAD14E-0F45-4D29-A59E-201B562AEAD9}"/>
    <dgm:cxn modelId="{9FC32BBC-A29C-479D-9087-FE23B673A36C}" srcId="{143083BA-C041-457F-A25A-6BE1F7B7AA39}" destId="{E80CD73D-34B8-4E03-885B-4456907F8D17}" srcOrd="2" destOrd="0" parTransId="{3C08E7E7-D3E4-4F41-81B7-364F3ECFA880}" sibTransId="{42054D5E-720F-4DF5-8591-E43F7B58CCDC}"/>
    <dgm:cxn modelId="{9DABFFBD-9227-4BC5-9A9B-78F30CE2B448}" type="presOf" srcId="{D642CDE6-6212-4934-BD6C-2E7DE8C875BA}" destId="{FD114D47-1304-400A-9260-A2568EFB889E}" srcOrd="0" destOrd="2" presId="urn:microsoft.com/office/officeart/2005/8/layout/pList2"/>
    <dgm:cxn modelId="{6A4987C7-8A49-4998-8D1A-1B98C37AAF69}" type="presOf" srcId="{88E951BB-2A0D-4646-AE23-045296394CF7}" destId="{775092B4-5B47-4592-923D-C5262CF2421A}" srcOrd="0" destOrd="0" presId="urn:microsoft.com/office/officeart/2005/8/layout/pList2"/>
    <dgm:cxn modelId="{3DE997D0-E996-421D-83E3-2F14B2A5A2F9}" srcId="{15BF9D0D-DAB0-4133-A422-1774D6966C70}" destId="{84F0E020-593D-4CF6-B1FA-290628A35426}" srcOrd="0" destOrd="0" parTransId="{6B17FAF5-2689-4E29-B30F-1833910E6123}" sibTransId="{E71599DC-D842-403E-B127-8B36E6388F37}"/>
    <dgm:cxn modelId="{3952B2D3-72A0-4A85-BE87-8A92B10FDE33}" srcId="{082DDE24-4929-48AA-9046-EB179CEFE05A}" destId="{D46602DB-1C07-4FEB-8765-A3DC176E2579}" srcOrd="2" destOrd="0" parTransId="{6650FE3B-D226-48ED-9A7D-3DAFAF2E32ED}" sibTransId="{FCC66711-6AE0-40A6-B202-2C74DA7F99A8}"/>
    <dgm:cxn modelId="{996672D4-05ED-4723-9575-718FD3407261}" srcId="{3778FADF-55A1-4F51-97F2-82BA745EFABC}" destId="{D642CDE6-6212-4934-BD6C-2E7DE8C875BA}" srcOrd="1" destOrd="0" parTransId="{40EDD2C6-F5FB-4A29-BC04-B66A74564B23}" sibTransId="{E9C3DD91-7916-40CB-AE35-82BDAB3E305F}"/>
    <dgm:cxn modelId="{E78E5EDF-AD7E-4153-8042-1DFC1A895418}" srcId="{95997CCB-D64A-4E5D-9EA2-499576E65499}" destId="{082DDE24-4929-48AA-9046-EB179CEFE05A}" srcOrd="0" destOrd="0" parTransId="{11E2A01B-4185-4F4C-A03A-2516210E19D0}" sibTransId="{1248A959-C2F7-423A-98D7-681265627EE8}"/>
    <dgm:cxn modelId="{E02185E6-0FED-48E0-920B-8034128E54A1}" srcId="{15BF9D0D-DAB0-4133-A422-1774D6966C70}" destId="{96DDFA3F-B381-4BBD-A9D7-25F7FC093420}" srcOrd="2" destOrd="0" parTransId="{E0ED0330-ED75-4C0B-9923-21B2ED36DCE0}" sibTransId="{40A9192C-BB00-40C5-A269-BA6E93448F1A}"/>
    <dgm:cxn modelId="{6D3357E9-1EC9-4B24-B93E-FA76CEB8E779}" type="presOf" srcId="{56E5D4A2-6475-46E2-B8E4-A3074A0B184F}" destId="{8C69A0C8-CE23-42EB-B1DA-F16E5C57449A}" srcOrd="0" destOrd="2" presId="urn:microsoft.com/office/officeart/2005/8/layout/pList2"/>
    <dgm:cxn modelId="{F5CBB0F0-FDAC-4E55-B696-FB15F3531FDC}" srcId="{88E951BB-2A0D-4646-AE23-045296394CF7}" destId="{1F7E9EE6-1364-4C5B-A255-6F7F939C5B49}" srcOrd="1" destOrd="0" parTransId="{76F59DCD-2130-4EA0-9DB9-48E6AC402138}" sibTransId="{7AF038DE-9391-4126-B39B-3B86DDB1FD9E}"/>
    <dgm:cxn modelId="{07A9B3F1-83F3-4407-AD6E-F9FDE39A3B55}" srcId="{95997CCB-D64A-4E5D-9EA2-499576E65499}" destId="{88E951BB-2A0D-4646-AE23-045296394CF7}" srcOrd="4" destOrd="0" parTransId="{159F3AF9-D358-4E98-A67B-10DD14E547FB}" sibTransId="{533A4F99-3B0D-41F9-A4AC-3C49C18A17E6}"/>
    <dgm:cxn modelId="{9C1CC3F4-7422-4967-89ED-C8F52E8EF474}" type="presOf" srcId="{BD9C02C1-3A50-43C1-9255-446274E60A77}" destId="{F621FB20-F576-4440-A283-47A0EF494665}" srcOrd="0" destOrd="3" presId="urn:microsoft.com/office/officeart/2005/8/layout/pList2"/>
    <dgm:cxn modelId="{FD3FEFF4-171D-4CFF-9E11-2C5EA858255F}" type="presOf" srcId="{6B50340A-DB6A-408A-B0CE-85C723005C41}" destId="{FD114D47-1304-400A-9260-A2568EFB889E}" srcOrd="0" destOrd="1" presId="urn:microsoft.com/office/officeart/2005/8/layout/pList2"/>
    <dgm:cxn modelId="{408519F5-6C8D-476C-BE5B-DE29FB961CF4}" type="presOf" srcId="{9CF52D37-B9D9-4ABE-8F7F-3FD43EF4FDC6}" destId="{8C69A0C8-CE23-42EB-B1DA-F16E5C57449A}" srcOrd="0" destOrd="1" presId="urn:microsoft.com/office/officeart/2005/8/layout/pList2"/>
    <dgm:cxn modelId="{8578B8F7-B07C-4DDB-92E6-D03F65635371}" srcId="{95997CCB-D64A-4E5D-9EA2-499576E65499}" destId="{DF15F4C4-83C7-4BAD-B243-3115C1DC089A}" srcOrd="6" destOrd="0" parTransId="{BE93C290-1042-4ABF-8848-E383B93F4C6C}" sibTransId="{8ADA7E98-1055-48EB-85FD-45CA036242AA}"/>
    <dgm:cxn modelId="{810BC8FB-625B-4F64-8558-0980E3EBD81C}" srcId="{0116E4D7-93CE-4EBC-ACF3-695227A0218C}" destId="{03B56DE1-0BE9-4AC2-A1FC-9F7E2F416218}" srcOrd="0" destOrd="0" parTransId="{03AC6652-1130-445D-A759-9619AC6F0C4B}" sibTransId="{5D71F7ED-32A1-4E41-B08A-EF32A1774569}"/>
    <dgm:cxn modelId="{130A113E-DE60-492D-997C-5546EB017135}" type="presParOf" srcId="{7D7299ED-5B48-4DE6-9DB1-D22A9C06E2D8}" destId="{CF4AA0E1-1959-4630-9EF0-5AEDDDAA7398}" srcOrd="0" destOrd="0" presId="urn:microsoft.com/office/officeart/2005/8/layout/pList2"/>
    <dgm:cxn modelId="{AC116B67-4E10-4B49-962B-356157976399}" type="presParOf" srcId="{7D7299ED-5B48-4DE6-9DB1-D22A9C06E2D8}" destId="{8CFA7C52-D487-4C3A-AC6D-D2CFF8A823D6}" srcOrd="1" destOrd="0" presId="urn:microsoft.com/office/officeart/2005/8/layout/pList2"/>
    <dgm:cxn modelId="{37338D55-953D-455F-B848-95BD9188FD75}" type="presParOf" srcId="{8CFA7C52-D487-4C3A-AC6D-D2CFF8A823D6}" destId="{6116327F-4DB4-4A17-BBC0-FA9D21B3321A}" srcOrd="0" destOrd="0" presId="urn:microsoft.com/office/officeart/2005/8/layout/pList2"/>
    <dgm:cxn modelId="{3E5873DD-EC8D-459E-B51C-536B774530DB}" type="presParOf" srcId="{6116327F-4DB4-4A17-BBC0-FA9D21B3321A}" destId="{8C69A0C8-CE23-42EB-B1DA-F16E5C57449A}" srcOrd="0" destOrd="0" presId="urn:microsoft.com/office/officeart/2005/8/layout/pList2"/>
    <dgm:cxn modelId="{A37FDC4F-5863-4AE6-A580-F0F3408F3558}" type="presParOf" srcId="{6116327F-4DB4-4A17-BBC0-FA9D21B3321A}" destId="{EF0F2F17-09EB-4AD3-8E80-DCF0BA4383BD}" srcOrd="1" destOrd="0" presId="urn:microsoft.com/office/officeart/2005/8/layout/pList2"/>
    <dgm:cxn modelId="{C42853B2-D89B-40D6-99A9-28034CB59190}" type="presParOf" srcId="{6116327F-4DB4-4A17-BBC0-FA9D21B3321A}" destId="{DDF2911F-EFDB-47B7-8C42-4B1BD79495A1}" srcOrd="2" destOrd="0" presId="urn:microsoft.com/office/officeart/2005/8/layout/pList2"/>
    <dgm:cxn modelId="{754297F6-AFD9-43A3-B520-BA448301FE65}" type="presParOf" srcId="{8CFA7C52-D487-4C3A-AC6D-D2CFF8A823D6}" destId="{C4E3A475-231C-4008-8F6F-914E2D2E0F97}" srcOrd="1" destOrd="0" presId="urn:microsoft.com/office/officeart/2005/8/layout/pList2"/>
    <dgm:cxn modelId="{96D41397-79CA-4A3A-86C4-B9C8250848A3}" type="presParOf" srcId="{8CFA7C52-D487-4C3A-AC6D-D2CFF8A823D6}" destId="{9CC94311-A345-48AB-ACE2-B331B0BF21B1}" srcOrd="2" destOrd="0" presId="urn:microsoft.com/office/officeart/2005/8/layout/pList2"/>
    <dgm:cxn modelId="{8313324F-6AC9-4D05-A077-0FF53D3208F7}" type="presParOf" srcId="{9CC94311-A345-48AB-ACE2-B331B0BF21B1}" destId="{70FC07CE-E995-4306-B436-141D87851538}" srcOrd="0" destOrd="0" presId="urn:microsoft.com/office/officeart/2005/8/layout/pList2"/>
    <dgm:cxn modelId="{37188C82-5AE5-45E6-AC70-E51CC6159C51}" type="presParOf" srcId="{9CC94311-A345-48AB-ACE2-B331B0BF21B1}" destId="{2405A7EB-5624-4261-9076-662149D65ED1}" srcOrd="1" destOrd="0" presId="urn:microsoft.com/office/officeart/2005/8/layout/pList2"/>
    <dgm:cxn modelId="{BEBA2E73-5736-4A1E-818B-78ABDFECDA9B}" type="presParOf" srcId="{9CC94311-A345-48AB-ACE2-B331B0BF21B1}" destId="{2CAB377E-B4CE-45D9-9B52-2265955E9F34}" srcOrd="2" destOrd="0" presId="urn:microsoft.com/office/officeart/2005/8/layout/pList2"/>
    <dgm:cxn modelId="{166CDD79-C579-4168-A2FD-5FBC9C7DAEF9}" type="presParOf" srcId="{8CFA7C52-D487-4C3A-AC6D-D2CFF8A823D6}" destId="{F44A69AF-69AB-4CE7-92CE-8049C361EC5E}" srcOrd="3" destOrd="0" presId="urn:microsoft.com/office/officeart/2005/8/layout/pList2"/>
    <dgm:cxn modelId="{48239718-AA18-4FBA-B06E-ACACF5523EB5}" type="presParOf" srcId="{8CFA7C52-D487-4C3A-AC6D-D2CFF8A823D6}" destId="{F34C0366-5C65-4D50-BBB2-771E1297629B}" srcOrd="4" destOrd="0" presId="urn:microsoft.com/office/officeart/2005/8/layout/pList2"/>
    <dgm:cxn modelId="{6DE71AFA-7A8F-4885-A93E-2A15AFCD8B7C}" type="presParOf" srcId="{F34C0366-5C65-4D50-BBB2-771E1297629B}" destId="{37B9728A-EF4E-4824-97BD-2ED677A1808B}" srcOrd="0" destOrd="0" presId="urn:microsoft.com/office/officeart/2005/8/layout/pList2"/>
    <dgm:cxn modelId="{6AB41AD5-1E03-43A8-ADA4-C2BF4A7FED96}" type="presParOf" srcId="{F34C0366-5C65-4D50-BBB2-771E1297629B}" destId="{D89D1A81-3D6F-46A4-931C-C4AFB6616B3B}" srcOrd="1" destOrd="0" presId="urn:microsoft.com/office/officeart/2005/8/layout/pList2"/>
    <dgm:cxn modelId="{006FD35E-C886-4DF3-AB69-3B154F7BFC8A}" type="presParOf" srcId="{F34C0366-5C65-4D50-BBB2-771E1297629B}" destId="{1761F3FD-497A-4129-9443-720DCA42CEED}" srcOrd="2" destOrd="0" presId="urn:microsoft.com/office/officeart/2005/8/layout/pList2"/>
    <dgm:cxn modelId="{29AA90A5-5935-44B1-B4D1-E6DCF3BCC1DB}" type="presParOf" srcId="{8CFA7C52-D487-4C3A-AC6D-D2CFF8A823D6}" destId="{AC7B8EE0-8599-4C62-BECD-D2D291F426F5}" srcOrd="5" destOrd="0" presId="urn:microsoft.com/office/officeart/2005/8/layout/pList2"/>
    <dgm:cxn modelId="{1D6EE57A-3843-4596-AACD-286FBA25FAE0}" type="presParOf" srcId="{8CFA7C52-D487-4C3A-AC6D-D2CFF8A823D6}" destId="{B7C32F1A-CB27-4ED7-B5E5-126CFCFE2E09}" srcOrd="6" destOrd="0" presId="urn:microsoft.com/office/officeart/2005/8/layout/pList2"/>
    <dgm:cxn modelId="{9D242E41-578E-404D-AA81-05698AA06336}" type="presParOf" srcId="{B7C32F1A-CB27-4ED7-B5E5-126CFCFE2E09}" destId="{FD114D47-1304-400A-9260-A2568EFB889E}" srcOrd="0" destOrd="0" presId="urn:microsoft.com/office/officeart/2005/8/layout/pList2"/>
    <dgm:cxn modelId="{EECAEBDE-3B0D-4E61-A767-086036D7C2B5}" type="presParOf" srcId="{B7C32F1A-CB27-4ED7-B5E5-126CFCFE2E09}" destId="{68F5D8EE-DD48-4AD0-8E85-8D7AC050F510}" srcOrd="1" destOrd="0" presId="urn:microsoft.com/office/officeart/2005/8/layout/pList2"/>
    <dgm:cxn modelId="{4ED178F1-8699-465B-BE53-BE6AB778B4CB}" type="presParOf" srcId="{B7C32F1A-CB27-4ED7-B5E5-126CFCFE2E09}" destId="{FE3F84E8-D7DB-4CCC-B143-157B215E321E}" srcOrd="2" destOrd="0" presId="urn:microsoft.com/office/officeart/2005/8/layout/pList2"/>
    <dgm:cxn modelId="{10273A9A-AD19-49C5-BB6F-F91FD944B0BC}" type="presParOf" srcId="{8CFA7C52-D487-4C3A-AC6D-D2CFF8A823D6}" destId="{1832811F-B312-4A64-82EE-77A1F123D4CA}" srcOrd="7" destOrd="0" presId="urn:microsoft.com/office/officeart/2005/8/layout/pList2"/>
    <dgm:cxn modelId="{8C896688-8525-4FCB-AEAD-B631B08A2BB6}" type="presParOf" srcId="{8CFA7C52-D487-4C3A-AC6D-D2CFF8A823D6}" destId="{DA2D64AF-6663-4A13-A61D-9B2F844CFBC6}" srcOrd="8" destOrd="0" presId="urn:microsoft.com/office/officeart/2005/8/layout/pList2"/>
    <dgm:cxn modelId="{50757C3C-9E06-4360-B846-28209635643A}" type="presParOf" srcId="{DA2D64AF-6663-4A13-A61D-9B2F844CFBC6}" destId="{775092B4-5B47-4592-923D-C5262CF2421A}" srcOrd="0" destOrd="0" presId="urn:microsoft.com/office/officeart/2005/8/layout/pList2"/>
    <dgm:cxn modelId="{E631FCCD-90B7-4710-98B8-D718C72652E2}" type="presParOf" srcId="{DA2D64AF-6663-4A13-A61D-9B2F844CFBC6}" destId="{9947E13B-96F7-4F28-B6AD-6697448726A0}" srcOrd="1" destOrd="0" presId="urn:microsoft.com/office/officeart/2005/8/layout/pList2"/>
    <dgm:cxn modelId="{0BFD5B19-7C8E-4752-AA3D-DB1AAA71FAC0}" type="presParOf" srcId="{DA2D64AF-6663-4A13-A61D-9B2F844CFBC6}" destId="{82CAC33A-F934-4C33-BE04-6DD4E928D39C}" srcOrd="2" destOrd="0" presId="urn:microsoft.com/office/officeart/2005/8/layout/pList2"/>
    <dgm:cxn modelId="{0198FAA3-7C05-468B-9F06-3CB0259E5EC1}" type="presParOf" srcId="{8CFA7C52-D487-4C3A-AC6D-D2CFF8A823D6}" destId="{0C28F342-F713-4E7C-9BFF-1C1E219D6A69}" srcOrd="9" destOrd="0" presId="urn:microsoft.com/office/officeart/2005/8/layout/pList2"/>
    <dgm:cxn modelId="{B8BF3126-84A9-41B6-8A40-4894EE3A12FC}" type="presParOf" srcId="{8CFA7C52-D487-4C3A-AC6D-D2CFF8A823D6}" destId="{55573720-57E4-4E51-A42C-214E55B66666}" srcOrd="10" destOrd="0" presId="urn:microsoft.com/office/officeart/2005/8/layout/pList2"/>
    <dgm:cxn modelId="{5CC991FF-6E4A-4756-A73C-B64C5DB4477F}" type="presParOf" srcId="{55573720-57E4-4E51-A42C-214E55B66666}" destId="{6046B00C-5312-4ACC-9CD3-81A1353C9C1D}" srcOrd="0" destOrd="0" presId="urn:microsoft.com/office/officeart/2005/8/layout/pList2"/>
    <dgm:cxn modelId="{183A93FF-18A1-4D56-B4A4-21FE8A4944CE}" type="presParOf" srcId="{55573720-57E4-4E51-A42C-214E55B66666}" destId="{F68B1175-0D8D-4E98-A532-2DF8039BE41A}" srcOrd="1" destOrd="0" presId="urn:microsoft.com/office/officeart/2005/8/layout/pList2"/>
    <dgm:cxn modelId="{CE065920-ABFD-4B53-A8C3-9C1AE104A068}" type="presParOf" srcId="{55573720-57E4-4E51-A42C-214E55B66666}" destId="{3DE61900-3070-4729-BFC1-18EC3F2977C0}" srcOrd="2" destOrd="0" presId="urn:microsoft.com/office/officeart/2005/8/layout/pList2"/>
    <dgm:cxn modelId="{E84C1AAF-4B1F-4B5D-B07D-935AB02C7CCD}" type="presParOf" srcId="{8CFA7C52-D487-4C3A-AC6D-D2CFF8A823D6}" destId="{3474E956-A673-4980-B3E4-0E3861346A74}" srcOrd="11" destOrd="0" presId="urn:microsoft.com/office/officeart/2005/8/layout/pList2"/>
    <dgm:cxn modelId="{16F418F4-D5B1-40D4-83B9-16F9276F7F90}" type="presParOf" srcId="{8CFA7C52-D487-4C3A-AC6D-D2CFF8A823D6}" destId="{11290857-D706-46B4-B41B-0FAB80F5AB6D}" srcOrd="12" destOrd="0" presId="urn:microsoft.com/office/officeart/2005/8/layout/pList2"/>
    <dgm:cxn modelId="{95DF9D9B-7EBA-4F7C-AF4E-298F33B3FFE5}" type="presParOf" srcId="{11290857-D706-46B4-B41B-0FAB80F5AB6D}" destId="{5A376584-63C6-44CD-976B-A3BEB200A802}" srcOrd="0" destOrd="0" presId="urn:microsoft.com/office/officeart/2005/8/layout/pList2"/>
    <dgm:cxn modelId="{9FA01B77-C8EB-4A59-AC6F-BD90B45714D5}" type="presParOf" srcId="{11290857-D706-46B4-B41B-0FAB80F5AB6D}" destId="{EC517ABC-21C2-48B5-8869-47FD4141648F}" srcOrd="1" destOrd="0" presId="urn:microsoft.com/office/officeart/2005/8/layout/pList2"/>
    <dgm:cxn modelId="{8598BE5E-471D-4346-A781-FAC40AA846B1}" type="presParOf" srcId="{11290857-D706-46B4-B41B-0FAB80F5AB6D}" destId="{28A8192E-8452-4B0D-B847-7E0BD42669C1}" srcOrd="2" destOrd="0" presId="urn:microsoft.com/office/officeart/2005/8/layout/pList2"/>
    <dgm:cxn modelId="{E8488D71-66CE-47AD-AB8F-1BB65C15C889}" type="presParOf" srcId="{8CFA7C52-D487-4C3A-AC6D-D2CFF8A823D6}" destId="{F2C39F91-A8D2-482A-9816-E6E3CCD3F0FE}" srcOrd="13" destOrd="0" presId="urn:microsoft.com/office/officeart/2005/8/layout/pList2"/>
    <dgm:cxn modelId="{7E7FCEE8-7EFE-4DE4-AC61-2AF4503C98AD}" type="presParOf" srcId="{8CFA7C52-D487-4C3A-AC6D-D2CFF8A823D6}" destId="{D67B8941-CBEE-4C3F-A360-602305C247F7}" srcOrd="14" destOrd="0" presId="urn:microsoft.com/office/officeart/2005/8/layout/pList2"/>
    <dgm:cxn modelId="{0500CA95-C648-4F6A-B292-E5951C2CD3CD}" type="presParOf" srcId="{D67B8941-CBEE-4C3F-A360-602305C247F7}" destId="{F621FB20-F576-4440-A283-47A0EF494665}" srcOrd="0" destOrd="0" presId="urn:microsoft.com/office/officeart/2005/8/layout/pList2"/>
    <dgm:cxn modelId="{3B29ABEB-4D50-426B-BBF5-F8CBA4338B33}" type="presParOf" srcId="{D67B8941-CBEE-4C3F-A360-602305C247F7}" destId="{1B5FBA16-9A0C-4EDD-AACE-8298ADF93300}" srcOrd="1" destOrd="0" presId="urn:microsoft.com/office/officeart/2005/8/layout/pList2"/>
    <dgm:cxn modelId="{90C89814-DBF0-4950-B1C4-AA1B5E6335F7}" type="presParOf" srcId="{D67B8941-CBEE-4C3F-A360-602305C247F7}" destId="{4B65E0D6-E577-4D31-8108-4F3251686F82}" srcOrd="2" destOrd="0" presId="urn:microsoft.com/office/officeart/2005/8/layout/pList2"/>
  </dgm:cxnLst>
  <dgm:bg/>
  <dgm:whole>
    <a:ln>
      <a:solidFill>
        <a:schemeClr val="accent2"/>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77BE8EC-DFD2-4913-A3A4-D12E4626CABA}" type="doc">
      <dgm:prSet loTypeId="urn:microsoft.com/office/officeart/2005/8/layout/pList2" loCatId="list" qsTypeId="urn:microsoft.com/office/officeart/2005/8/quickstyle/simple1" qsCatId="simple" csTypeId="urn:microsoft.com/office/officeart/2005/8/colors/colorful2" csCatId="colorful" phldr="1"/>
      <dgm:spPr/>
      <dgm:t>
        <a:bodyPr/>
        <a:lstStyle/>
        <a:p>
          <a:endParaRPr lang="en-US"/>
        </a:p>
      </dgm:t>
    </dgm:pt>
    <dgm:pt modelId="{98514FAD-55CF-437E-9694-9C3AE5C3EE82}">
      <dgm:prSet/>
      <dgm:spPr/>
      <dgm:t>
        <a:bodyPr/>
        <a:lstStyle/>
        <a:p>
          <a:r>
            <a:rPr lang="en-US" sz="1000" b="1" i="0" dirty="0"/>
            <a:t>Event Planning and Coordination: </a:t>
          </a:r>
          <a:endParaRPr lang="en-US" sz="1000" b="1" dirty="0"/>
        </a:p>
      </dgm:t>
    </dgm:pt>
    <dgm:pt modelId="{1F23D7F2-8013-4AC1-9255-B81F1CE97F00}" type="parTrans" cxnId="{0055C5F5-5F8B-4032-84D9-9CCF96156F0E}">
      <dgm:prSet/>
      <dgm:spPr/>
      <dgm:t>
        <a:bodyPr/>
        <a:lstStyle/>
        <a:p>
          <a:endParaRPr lang="en-US"/>
        </a:p>
      </dgm:t>
    </dgm:pt>
    <dgm:pt modelId="{5DF1E2F7-BA88-4F4D-AAD8-2DFDB8CFF5F5}" type="sibTrans" cxnId="{0055C5F5-5F8B-4032-84D9-9CCF96156F0E}">
      <dgm:prSet/>
      <dgm:spPr/>
      <dgm:t>
        <a:bodyPr/>
        <a:lstStyle/>
        <a:p>
          <a:endParaRPr lang="en-US"/>
        </a:p>
      </dgm:t>
    </dgm:pt>
    <dgm:pt modelId="{1FA6E8C1-0787-4C3D-B2A1-5F543B2A734D}">
      <dgm:prSet custT="1"/>
      <dgm:spPr/>
      <dgm:t>
        <a:bodyPr/>
        <a:lstStyle/>
        <a:p>
          <a:r>
            <a:rPr lang="en-US" sz="1000" b="0" i="0" dirty="0"/>
            <a:t>Maintaining confidentiality of sensitive information. </a:t>
          </a:r>
          <a:endParaRPr lang="en-US" sz="1000" dirty="0"/>
        </a:p>
      </dgm:t>
    </dgm:pt>
    <dgm:pt modelId="{7B49187A-0CE8-4DFF-B959-DF51DA70B64F}" type="parTrans" cxnId="{8E2A1850-853A-4AF2-B057-8721AA4E924C}">
      <dgm:prSet/>
      <dgm:spPr/>
      <dgm:t>
        <a:bodyPr/>
        <a:lstStyle/>
        <a:p>
          <a:endParaRPr lang="en-US"/>
        </a:p>
      </dgm:t>
    </dgm:pt>
    <dgm:pt modelId="{BAC46E28-D343-4755-8F76-51222868AEC8}" type="sibTrans" cxnId="{8E2A1850-853A-4AF2-B057-8721AA4E924C}">
      <dgm:prSet/>
      <dgm:spPr/>
      <dgm:t>
        <a:bodyPr/>
        <a:lstStyle/>
        <a:p>
          <a:endParaRPr lang="en-US"/>
        </a:p>
      </dgm:t>
    </dgm:pt>
    <dgm:pt modelId="{78D48F5A-0D0E-4636-A032-A9EF6C6D7AA3}">
      <dgm:prSet custT="1"/>
      <dgm:spPr/>
      <dgm:t>
        <a:bodyPr/>
        <a:lstStyle/>
        <a:p>
          <a:r>
            <a:rPr lang="en-US" sz="1000" b="0" i="0" dirty="0"/>
            <a:t>Establishing and enforcing data security protocols. </a:t>
          </a:r>
          <a:endParaRPr lang="en-US" sz="1000" dirty="0"/>
        </a:p>
      </dgm:t>
    </dgm:pt>
    <dgm:pt modelId="{00FDB394-2780-4322-9991-303823CA3BF9}" type="parTrans" cxnId="{C8F94921-41D5-432F-B243-BCF062F20A37}">
      <dgm:prSet/>
      <dgm:spPr/>
      <dgm:t>
        <a:bodyPr/>
        <a:lstStyle/>
        <a:p>
          <a:endParaRPr lang="en-US"/>
        </a:p>
      </dgm:t>
    </dgm:pt>
    <dgm:pt modelId="{4B6F1F31-D70F-46CF-8CCB-E75E478FDBB8}" type="sibTrans" cxnId="{C8F94921-41D5-432F-B243-BCF062F20A37}">
      <dgm:prSet/>
      <dgm:spPr/>
      <dgm:t>
        <a:bodyPr/>
        <a:lstStyle/>
        <a:p>
          <a:endParaRPr lang="en-US"/>
        </a:p>
      </dgm:t>
    </dgm:pt>
    <dgm:pt modelId="{E7851B1C-203A-426A-8AD8-9AD5D1101059}">
      <dgm:prSet custT="1"/>
      <dgm:spPr/>
      <dgm:t>
        <a:bodyPr/>
        <a:lstStyle/>
        <a:p>
          <a:r>
            <a:rPr lang="en-US" sz="1000" b="0" i="0" dirty="0"/>
            <a:t>Handling sensitive documents and information with discretion. </a:t>
          </a:r>
          <a:endParaRPr lang="en-US" sz="1000" dirty="0"/>
        </a:p>
      </dgm:t>
    </dgm:pt>
    <dgm:pt modelId="{135EBE20-EB18-4B54-8B72-848BE4A60342}" type="parTrans" cxnId="{C922BB02-BF4D-41EC-9AC8-B6EC1937088D}">
      <dgm:prSet/>
      <dgm:spPr/>
      <dgm:t>
        <a:bodyPr/>
        <a:lstStyle/>
        <a:p>
          <a:endParaRPr lang="en-US"/>
        </a:p>
      </dgm:t>
    </dgm:pt>
    <dgm:pt modelId="{BE28CBBE-FA62-432D-BC63-5F6530244772}" type="sibTrans" cxnId="{C922BB02-BF4D-41EC-9AC8-B6EC1937088D}">
      <dgm:prSet/>
      <dgm:spPr/>
      <dgm:t>
        <a:bodyPr/>
        <a:lstStyle/>
        <a:p>
          <a:endParaRPr lang="en-US"/>
        </a:p>
      </dgm:t>
    </dgm:pt>
    <dgm:pt modelId="{81785024-85FA-4388-845B-47CABF380FC9}">
      <dgm:prSet/>
      <dgm:spPr/>
      <dgm:t>
        <a:bodyPr/>
        <a:lstStyle/>
        <a:p>
          <a:r>
            <a:rPr lang="en-US" sz="1000" b="1" i="0"/>
            <a:t>Communication Liaison:  </a:t>
          </a:r>
          <a:endParaRPr lang="en-US" sz="1000" b="1"/>
        </a:p>
      </dgm:t>
    </dgm:pt>
    <dgm:pt modelId="{0C428E95-1DA3-4F80-A192-415207B38400}" type="parTrans" cxnId="{E32BF8CF-2E8C-400E-9676-4749D4D8D900}">
      <dgm:prSet/>
      <dgm:spPr/>
      <dgm:t>
        <a:bodyPr/>
        <a:lstStyle/>
        <a:p>
          <a:endParaRPr lang="en-US"/>
        </a:p>
      </dgm:t>
    </dgm:pt>
    <dgm:pt modelId="{D66DDDD8-2F72-4915-BF69-C7A3BBD74160}" type="sibTrans" cxnId="{E32BF8CF-2E8C-400E-9676-4749D4D8D900}">
      <dgm:prSet/>
      <dgm:spPr/>
      <dgm:t>
        <a:bodyPr/>
        <a:lstStyle/>
        <a:p>
          <a:endParaRPr lang="en-US"/>
        </a:p>
      </dgm:t>
    </dgm:pt>
    <dgm:pt modelId="{F2EF78E8-C309-487E-B5DC-CB4C3C375779}">
      <dgm:prSet custT="1"/>
      <dgm:spPr/>
      <dgm:t>
        <a:bodyPr/>
        <a:lstStyle/>
        <a:p>
          <a:r>
            <a:rPr lang="en-US" sz="1000" b="0" i="0" dirty="0"/>
            <a:t>Serving as a point of contact between the executive and other team members, departments, clients, and external partners. </a:t>
          </a:r>
          <a:endParaRPr lang="en-US" sz="1000" dirty="0"/>
        </a:p>
      </dgm:t>
    </dgm:pt>
    <dgm:pt modelId="{483CD436-26A6-4222-AF98-956D94440849}" type="parTrans" cxnId="{17F51BA6-5711-43C9-83D1-1A1089ECCD40}">
      <dgm:prSet/>
      <dgm:spPr/>
      <dgm:t>
        <a:bodyPr/>
        <a:lstStyle/>
        <a:p>
          <a:endParaRPr lang="en-US"/>
        </a:p>
      </dgm:t>
    </dgm:pt>
    <dgm:pt modelId="{9AA690CE-8FD9-4D7A-B203-B039B7A18C62}" type="sibTrans" cxnId="{17F51BA6-5711-43C9-83D1-1A1089ECCD40}">
      <dgm:prSet/>
      <dgm:spPr/>
      <dgm:t>
        <a:bodyPr/>
        <a:lstStyle/>
        <a:p>
          <a:endParaRPr lang="en-US"/>
        </a:p>
      </dgm:t>
    </dgm:pt>
    <dgm:pt modelId="{2B4C9E0E-A609-46A6-8EB8-BAF9365A7561}">
      <dgm:prSet custT="1"/>
      <dgm:spPr/>
      <dgm:t>
        <a:bodyPr/>
        <a:lstStyle/>
        <a:p>
          <a:r>
            <a:rPr lang="en-US" sz="1000" b="0" i="0" dirty="0"/>
            <a:t>Facilitating effective communication and information flow. </a:t>
          </a:r>
          <a:endParaRPr lang="en-US" sz="1000" dirty="0"/>
        </a:p>
      </dgm:t>
    </dgm:pt>
    <dgm:pt modelId="{373CEEB6-8A15-47CF-A466-8A7D27D9DC6F}" type="parTrans" cxnId="{27C64093-AA51-4D51-A7AC-ECA2A5A9A397}">
      <dgm:prSet/>
      <dgm:spPr/>
      <dgm:t>
        <a:bodyPr/>
        <a:lstStyle/>
        <a:p>
          <a:endParaRPr lang="en-US"/>
        </a:p>
      </dgm:t>
    </dgm:pt>
    <dgm:pt modelId="{9F6482F6-C4D4-4AC5-9B45-735DD4653230}" type="sibTrans" cxnId="{27C64093-AA51-4D51-A7AC-ECA2A5A9A397}">
      <dgm:prSet/>
      <dgm:spPr/>
      <dgm:t>
        <a:bodyPr/>
        <a:lstStyle/>
        <a:p>
          <a:endParaRPr lang="en-US"/>
        </a:p>
      </dgm:t>
    </dgm:pt>
    <dgm:pt modelId="{947ABB03-79A3-45F7-9B8E-24DB824D3EE6}">
      <dgm:prSet/>
      <dgm:spPr/>
      <dgm:t>
        <a:bodyPr/>
        <a:lstStyle/>
        <a:p>
          <a:r>
            <a:rPr lang="en-US" sz="1200" b="1" i="0"/>
            <a:t>Technology Assistance: </a:t>
          </a:r>
          <a:r>
            <a:rPr lang="en-US" sz="1200" b="0" i="0"/>
            <a:t> </a:t>
          </a:r>
          <a:endParaRPr lang="en-US" sz="1200"/>
        </a:p>
      </dgm:t>
    </dgm:pt>
    <dgm:pt modelId="{D7361E06-572D-49FC-893D-F50995C5AD7A}" type="parTrans" cxnId="{D19BF5F1-7C62-4102-A4DF-D0E0062FA606}">
      <dgm:prSet/>
      <dgm:spPr/>
      <dgm:t>
        <a:bodyPr/>
        <a:lstStyle/>
        <a:p>
          <a:endParaRPr lang="en-US"/>
        </a:p>
      </dgm:t>
    </dgm:pt>
    <dgm:pt modelId="{7C2C9C4C-E51F-4583-9071-F2DB6E7C1BB4}" type="sibTrans" cxnId="{D19BF5F1-7C62-4102-A4DF-D0E0062FA606}">
      <dgm:prSet/>
      <dgm:spPr/>
      <dgm:t>
        <a:bodyPr/>
        <a:lstStyle/>
        <a:p>
          <a:endParaRPr lang="en-US"/>
        </a:p>
      </dgm:t>
    </dgm:pt>
    <dgm:pt modelId="{97959F2B-0585-49F6-9DF3-615EC20C7561}">
      <dgm:prSet custT="1"/>
      <dgm:spPr/>
      <dgm:t>
        <a:bodyPr/>
        <a:lstStyle/>
        <a:p>
          <a:r>
            <a:rPr lang="en-US" sz="1000" b="0" i="0" dirty="0"/>
            <a:t>Providing technical support for software, tools, and devices used by the executive. </a:t>
          </a:r>
          <a:endParaRPr lang="en-US" sz="1000" dirty="0"/>
        </a:p>
      </dgm:t>
    </dgm:pt>
    <dgm:pt modelId="{4ED1D0E8-6B27-4D6B-A88A-B14CE3719710}" type="parTrans" cxnId="{E69BF89E-D868-4E98-B59D-2355087A8177}">
      <dgm:prSet/>
      <dgm:spPr/>
      <dgm:t>
        <a:bodyPr/>
        <a:lstStyle/>
        <a:p>
          <a:endParaRPr lang="en-US"/>
        </a:p>
      </dgm:t>
    </dgm:pt>
    <dgm:pt modelId="{A7410D9B-9F70-427E-B08B-054D29D39FA3}" type="sibTrans" cxnId="{E69BF89E-D868-4E98-B59D-2355087A8177}">
      <dgm:prSet/>
      <dgm:spPr/>
      <dgm:t>
        <a:bodyPr/>
        <a:lstStyle/>
        <a:p>
          <a:endParaRPr lang="en-US"/>
        </a:p>
      </dgm:t>
    </dgm:pt>
    <dgm:pt modelId="{45DF2544-16F7-40FC-889E-F69028A5F513}">
      <dgm:prSet custT="1"/>
      <dgm:spPr/>
      <dgm:t>
        <a:bodyPr/>
        <a:lstStyle/>
        <a:p>
          <a:r>
            <a:rPr lang="en-US" sz="1000" b="0" i="0" dirty="0"/>
            <a:t>Troubleshooting issues. </a:t>
          </a:r>
          <a:endParaRPr lang="en-US" sz="1000" dirty="0"/>
        </a:p>
      </dgm:t>
    </dgm:pt>
    <dgm:pt modelId="{632B4E86-DE85-4407-A142-7A577C1A724D}" type="parTrans" cxnId="{9D9E2602-1560-4478-AC69-261E6A4BEC06}">
      <dgm:prSet/>
      <dgm:spPr/>
      <dgm:t>
        <a:bodyPr/>
        <a:lstStyle/>
        <a:p>
          <a:endParaRPr lang="en-US"/>
        </a:p>
      </dgm:t>
    </dgm:pt>
    <dgm:pt modelId="{4FA23697-062F-46B4-9233-E1FAD06EFBB8}" type="sibTrans" cxnId="{9D9E2602-1560-4478-AC69-261E6A4BEC06}">
      <dgm:prSet/>
      <dgm:spPr/>
      <dgm:t>
        <a:bodyPr/>
        <a:lstStyle/>
        <a:p>
          <a:endParaRPr lang="en-US"/>
        </a:p>
      </dgm:t>
    </dgm:pt>
    <dgm:pt modelId="{6782CA51-6846-46E6-AE13-6AD67605BCD8}">
      <dgm:prSet custT="1"/>
      <dgm:spPr/>
      <dgm:t>
        <a:bodyPr/>
        <a:lstStyle/>
        <a:p>
          <a:r>
            <a:rPr lang="en-US" sz="1000" b="0" i="0" dirty="0"/>
            <a:t>Keeping abreast of new technologies to enhance efficiency. </a:t>
          </a:r>
          <a:endParaRPr lang="en-US" sz="1000" dirty="0"/>
        </a:p>
      </dgm:t>
    </dgm:pt>
    <dgm:pt modelId="{F1A9895C-A80A-44F2-BE4A-7E911D580505}" type="parTrans" cxnId="{58F4D7FB-DE50-432A-9C23-A73B71FD062A}">
      <dgm:prSet/>
      <dgm:spPr/>
      <dgm:t>
        <a:bodyPr/>
        <a:lstStyle/>
        <a:p>
          <a:endParaRPr lang="en-US"/>
        </a:p>
      </dgm:t>
    </dgm:pt>
    <dgm:pt modelId="{B4000AD4-85E6-4391-9A2A-C45F2B9DDB3B}" type="sibTrans" cxnId="{58F4D7FB-DE50-432A-9C23-A73B71FD062A}">
      <dgm:prSet/>
      <dgm:spPr/>
      <dgm:t>
        <a:bodyPr/>
        <a:lstStyle/>
        <a:p>
          <a:endParaRPr lang="en-US"/>
        </a:p>
      </dgm:t>
    </dgm:pt>
    <dgm:pt modelId="{13E36F3B-4A09-40A3-9BC6-F5FFA4048D26}">
      <dgm:prSet/>
      <dgm:spPr/>
      <dgm:t>
        <a:bodyPr/>
        <a:lstStyle/>
        <a:p>
          <a:r>
            <a:rPr lang="en-US" sz="1200" b="1" i="0" dirty="0"/>
            <a:t>Budget Planning: </a:t>
          </a:r>
          <a:endParaRPr lang="en-US" sz="1200" b="1" dirty="0"/>
        </a:p>
      </dgm:t>
    </dgm:pt>
    <dgm:pt modelId="{FEE4FFC6-3298-42D8-BC39-CAE3E5A805E8}" type="parTrans" cxnId="{FFC11A4E-7130-48E7-9F71-AA5E8B8A8298}">
      <dgm:prSet/>
      <dgm:spPr/>
      <dgm:t>
        <a:bodyPr/>
        <a:lstStyle/>
        <a:p>
          <a:endParaRPr lang="en-US"/>
        </a:p>
      </dgm:t>
    </dgm:pt>
    <dgm:pt modelId="{F2C5C1F9-D3E6-4C40-9B41-70ACC8C24EC6}" type="sibTrans" cxnId="{FFC11A4E-7130-48E7-9F71-AA5E8B8A8298}">
      <dgm:prSet/>
      <dgm:spPr/>
      <dgm:t>
        <a:bodyPr/>
        <a:lstStyle/>
        <a:p>
          <a:endParaRPr lang="en-US"/>
        </a:p>
      </dgm:t>
    </dgm:pt>
    <dgm:pt modelId="{F73E34AB-46E9-4716-A67B-CBF55B0F2839}">
      <dgm:prSet custT="1"/>
      <dgm:spPr/>
      <dgm:t>
        <a:bodyPr/>
        <a:lstStyle/>
        <a:p>
          <a:r>
            <a:rPr lang="en-US" sz="1000" b="0" i="0" dirty="0"/>
            <a:t>Collaborate with the executive to develop budgets for various projects, departments, or initiatives. </a:t>
          </a:r>
          <a:endParaRPr lang="en-US" sz="1000" dirty="0"/>
        </a:p>
      </dgm:t>
    </dgm:pt>
    <dgm:pt modelId="{2BE9A3BE-9DAB-4E86-BD82-69800D61DD53}" type="parTrans" cxnId="{553F2DB9-F30B-4FB8-9BC9-E212121A9A31}">
      <dgm:prSet/>
      <dgm:spPr/>
      <dgm:t>
        <a:bodyPr/>
        <a:lstStyle/>
        <a:p>
          <a:endParaRPr lang="en-US"/>
        </a:p>
      </dgm:t>
    </dgm:pt>
    <dgm:pt modelId="{05B3B18B-B2DE-4C83-9673-E8A681567897}" type="sibTrans" cxnId="{553F2DB9-F30B-4FB8-9BC9-E212121A9A31}">
      <dgm:prSet/>
      <dgm:spPr/>
      <dgm:t>
        <a:bodyPr/>
        <a:lstStyle/>
        <a:p>
          <a:endParaRPr lang="en-US"/>
        </a:p>
      </dgm:t>
    </dgm:pt>
    <dgm:pt modelId="{3DEA3CAC-CF79-43C6-A3B2-A9D00F7CDDF3}">
      <dgm:prSet custT="1"/>
      <dgm:spPr/>
      <dgm:t>
        <a:bodyPr/>
        <a:lstStyle/>
        <a:p>
          <a:r>
            <a:rPr lang="en-US" sz="1000" b="0" i="0" dirty="0"/>
            <a:t>Research and gather data to inform budgeting decisions. </a:t>
          </a:r>
          <a:endParaRPr lang="en-US" sz="1000" dirty="0"/>
        </a:p>
      </dgm:t>
    </dgm:pt>
    <dgm:pt modelId="{45BA587E-B579-4257-AECA-86789F630EC8}" type="parTrans" cxnId="{8CDC78DA-6A99-4E21-AEE7-3DA27DD93910}">
      <dgm:prSet/>
      <dgm:spPr/>
      <dgm:t>
        <a:bodyPr/>
        <a:lstStyle/>
        <a:p>
          <a:endParaRPr lang="en-US"/>
        </a:p>
      </dgm:t>
    </dgm:pt>
    <dgm:pt modelId="{E4C8AFDB-230D-4F08-8DC2-6E8882B1E970}" type="sibTrans" cxnId="{8CDC78DA-6A99-4E21-AEE7-3DA27DD93910}">
      <dgm:prSet/>
      <dgm:spPr/>
      <dgm:t>
        <a:bodyPr/>
        <a:lstStyle/>
        <a:p>
          <a:endParaRPr lang="en-US"/>
        </a:p>
      </dgm:t>
    </dgm:pt>
    <dgm:pt modelId="{484E44C1-16B5-4DD2-9715-E707149540EE}">
      <dgm:prSet custT="1"/>
      <dgm:spPr/>
      <dgm:t>
        <a:bodyPr/>
        <a:lstStyle/>
        <a:p>
          <a:r>
            <a:rPr lang="en-US" sz="1000" b="0" i="0" dirty="0"/>
            <a:t>Create budget proposals and presentations for review and approval. </a:t>
          </a:r>
          <a:endParaRPr lang="en-US" sz="1000" dirty="0"/>
        </a:p>
      </dgm:t>
    </dgm:pt>
    <dgm:pt modelId="{E935C915-1BBB-43E2-9437-66A8524375DB}" type="parTrans" cxnId="{FABA6569-19C1-4D8F-8448-886D050D172B}">
      <dgm:prSet/>
      <dgm:spPr/>
      <dgm:t>
        <a:bodyPr/>
        <a:lstStyle/>
        <a:p>
          <a:endParaRPr lang="en-US"/>
        </a:p>
      </dgm:t>
    </dgm:pt>
    <dgm:pt modelId="{B41E1E28-CAB0-4961-9125-67ECEAAF2CF0}" type="sibTrans" cxnId="{FABA6569-19C1-4D8F-8448-886D050D172B}">
      <dgm:prSet/>
      <dgm:spPr/>
      <dgm:t>
        <a:bodyPr/>
        <a:lstStyle/>
        <a:p>
          <a:endParaRPr lang="en-US"/>
        </a:p>
      </dgm:t>
    </dgm:pt>
    <dgm:pt modelId="{679C68F5-0D88-4D3D-8383-C313ADB3C65A}">
      <dgm:prSet/>
      <dgm:spPr/>
      <dgm:t>
        <a:bodyPr/>
        <a:lstStyle/>
        <a:p>
          <a:r>
            <a:rPr lang="en-US" sz="1200" b="1" i="0"/>
            <a:t>Expense Tracking: </a:t>
          </a:r>
          <a:endParaRPr lang="en-US" sz="1200" b="1"/>
        </a:p>
      </dgm:t>
    </dgm:pt>
    <dgm:pt modelId="{0CD59E50-9B74-4D5A-B865-8AEBC0CA24B5}" type="parTrans" cxnId="{7D68D086-EB75-47C9-9549-2B111551490F}">
      <dgm:prSet/>
      <dgm:spPr/>
      <dgm:t>
        <a:bodyPr/>
        <a:lstStyle/>
        <a:p>
          <a:endParaRPr lang="en-US"/>
        </a:p>
      </dgm:t>
    </dgm:pt>
    <dgm:pt modelId="{BCA3BD75-8E5B-4274-B9A3-4DE7EB566AA2}" type="sibTrans" cxnId="{7D68D086-EB75-47C9-9549-2B111551490F}">
      <dgm:prSet/>
      <dgm:spPr/>
      <dgm:t>
        <a:bodyPr/>
        <a:lstStyle/>
        <a:p>
          <a:endParaRPr lang="en-US"/>
        </a:p>
      </dgm:t>
    </dgm:pt>
    <dgm:pt modelId="{433B8815-F0E2-4FE8-BF48-D9A867369E92}">
      <dgm:prSet custT="1"/>
      <dgm:spPr/>
      <dgm:t>
        <a:bodyPr/>
        <a:lstStyle/>
        <a:p>
          <a:r>
            <a:rPr lang="en-US" sz="1000" b="0" i="0" dirty="0"/>
            <a:t>Monitor and track expenses against budget allocations. </a:t>
          </a:r>
          <a:endParaRPr lang="en-US" sz="1000" dirty="0"/>
        </a:p>
      </dgm:t>
    </dgm:pt>
    <dgm:pt modelId="{95B085B3-B1B2-4350-B854-BA2B8EF317A6}" type="parTrans" cxnId="{BD407C1F-E739-4EC0-8BAA-AAC85ECA665B}">
      <dgm:prSet/>
      <dgm:spPr/>
      <dgm:t>
        <a:bodyPr/>
        <a:lstStyle/>
        <a:p>
          <a:endParaRPr lang="en-US"/>
        </a:p>
      </dgm:t>
    </dgm:pt>
    <dgm:pt modelId="{CCC27AA6-27B8-422F-BE9C-7A0B62C01E6C}" type="sibTrans" cxnId="{BD407C1F-E739-4EC0-8BAA-AAC85ECA665B}">
      <dgm:prSet/>
      <dgm:spPr/>
      <dgm:t>
        <a:bodyPr/>
        <a:lstStyle/>
        <a:p>
          <a:endParaRPr lang="en-US"/>
        </a:p>
      </dgm:t>
    </dgm:pt>
    <dgm:pt modelId="{09A1C9BB-F461-40B0-97F0-9E1B18C4CF86}">
      <dgm:prSet custT="1"/>
      <dgm:spPr/>
      <dgm:t>
        <a:bodyPr/>
        <a:lstStyle/>
        <a:p>
          <a:r>
            <a:rPr lang="en-US" sz="1000" b="0" i="0" dirty="0"/>
            <a:t>Record and categorize expenses accurately in financial systems or spreadsheets. </a:t>
          </a:r>
          <a:endParaRPr lang="en-US" sz="1000" dirty="0"/>
        </a:p>
      </dgm:t>
    </dgm:pt>
    <dgm:pt modelId="{ABF0D184-9C7D-4DD0-A1AC-80FF41473D78}" type="parTrans" cxnId="{A7BAB03F-163F-42F2-A6D2-EF787BD6E9C8}">
      <dgm:prSet/>
      <dgm:spPr/>
      <dgm:t>
        <a:bodyPr/>
        <a:lstStyle/>
        <a:p>
          <a:endParaRPr lang="en-US"/>
        </a:p>
      </dgm:t>
    </dgm:pt>
    <dgm:pt modelId="{214321A1-C891-473D-8C2B-A156F7513059}" type="sibTrans" cxnId="{A7BAB03F-163F-42F2-A6D2-EF787BD6E9C8}">
      <dgm:prSet/>
      <dgm:spPr/>
      <dgm:t>
        <a:bodyPr/>
        <a:lstStyle/>
        <a:p>
          <a:endParaRPr lang="en-US"/>
        </a:p>
      </dgm:t>
    </dgm:pt>
    <dgm:pt modelId="{19E7206B-C37C-4E74-8A03-8B373EB16A83}">
      <dgm:prSet custT="1"/>
      <dgm:spPr/>
      <dgm:t>
        <a:bodyPr/>
        <a:lstStyle/>
        <a:p>
          <a:r>
            <a:rPr lang="en-US" sz="1000" b="0" i="0" dirty="0"/>
            <a:t>Identify discrepancies or irregularities and address them promptly. </a:t>
          </a:r>
          <a:endParaRPr lang="en-US" sz="1000" dirty="0"/>
        </a:p>
      </dgm:t>
    </dgm:pt>
    <dgm:pt modelId="{65F11C11-02DA-4249-912A-30D0F463DE5A}" type="parTrans" cxnId="{A3EFF549-0500-467D-8270-285321DF8689}">
      <dgm:prSet/>
      <dgm:spPr/>
      <dgm:t>
        <a:bodyPr/>
        <a:lstStyle/>
        <a:p>
          <a:endParaRPr lang="en-US"/>
        </a:p>
      </dgm:t>
    </dgm:pt>
    <dgm:pt modelId="{BD556B82-245D-46B2-8539-F32515336915}" type="sibTrans" cxnId="{A3EFF549-0500-467D-8270-285321DF8689}">
      <dgm:prSet/>
      <dgm:spPr/>
      <dgm:t>
        <a:bodyPr/>
        <a:lstStyle/>
        <a:p>
          <a:endParaRPr lang="en-US"/>
        </a:p>
      </dgm:t>
    </dgm:pt>
    <dgm:pt modelId="{061725C6-D4BD-4FB7-ACA2-DFF26F960856}">
      <dgm:prSet/>
      <dgm:spPr/>
      <dgm:t>
        <a:bodyPr/>
        <a:lstStyle/>
        <a:p>
          <a:r>
            <a:rPr lang="en-US" sz="1200" b="1" i="0"/>
            <a:t>Expense Reporting: </a:t>
          </a:r>
          <a:endParaRPr lang="en-US" sz="1200" b="1"/>
        </a:p>
      </dgm:t>
    </dgm:pt>
    <dgm:pt modelId="{365C69B3-E9A6-4ECD-85F4-79FF6713F6D6}" type="parTrans" cxnId="{55578579-5376-4A95-9727-5B06B7A3CAD5}">
      <dgm:prSet/>
      <dgm:spPr/>
      <dgm:t>
        <a:bodyPr/>
        <a:lstStyle/>
        <a:p>
          <a:endParaRPr lang="en-US"/>
        </a:p>
      </dgm:t>
    </dgm:pt>
    <dgm:pt modelId="{7D5C1A78-B193-4748-ACB8-C820DBAF7E3F}" type="sibTrans" cxnId="{55578579-5376-4A95-9727-5B06B7A3CAD5}">
      <dgm:prSet/>
      <dgm:spPr/>
      <dgm:t>
        <a:bodyPr/>
        <a:lstStyle/>
        <a:p>
          <a:endParaRPr lang="en-US"/>
        </a:p>
      </dgm:t>
    </dgm:pt>
    <dgm:pt modelId="{239DFFB3-640C-4D64-A130-F1192A15A273}">
      <dgm:prSet custT="1"/>
      <dgm:spPr/>
      <dgm:t>
        <a:bodyPr/>
        <a:lstStyle/>
        <a:p>
          <a:r>
            <a:rPr lang="en-US" sz="1000" b="0" i="0" dirty="0"/>
            <a:t>Prepare detailed expense reports for the executive's review. </a:t>
          </a:r>
          <a:endParaRPr lang="en-US" sz="1000" dirty="0"/>
        </a:p>
      </dgm:t>
    </dgm:pt>
    <dgm:pt modelId="{6A421914-77C2-4721-BC02-F9E7433E7431}" type="parTrans" cxnId="{004354DD-9FE9-443F-9E16-FF2404198FAE}">
      <dgm:prSet/>
      <dgm:spPr/>
      <dgm:t>
        <a:bodyPr/>
        <a:lstStyle/>
        <a:p>
          <a:endParaRPr lang="en-US"/>
        </a:p>
      </dgm:t>
    </dgm:pt>
    <dgm:pt modelId="{61E01DA9-7900-41B9-922A-F8CDF41DA017}" type="sibTrans" cxnId="{004354DD-9FE9-443F-9E16-FF2404198FAE}">
      <dgm:prSet/>
      <dgm:spPr/>
      <dgm:t>
        <a:bodyPr/>
        <a:lstStyle/>
        <a:p>
          <a:endParaRPr lang="en-US"/>
        </a:p>
      </dgm:t>
    </dgm:pt>
    <dgm:pt modelId="{5843DC56-56BB-4F06-B5E2-55D0EE5AA1DE}">
      <dgm:prSet custT="1"/>
      <dgm:spPr/>
      <dgm:t>
        <a:bodyPr/>
        <a:lstStyle/>
        <a:p>
          <a:r>
            <a:rPr lang="en-US" sz="1000" b="0" i="0" dirty="0"/>
            <a:t>Ensure compliance with company policies and expense guidelines. </a:t>
          </a:r>
          <a:endParaRPr lang="en-US" sz="1000" dirty="0"/>
        </a:p>
      </dgm:t>
    </dgm:pt>
    <dgm:pt modelId="{E6C82DA6-ABFF-4C28-950E-7AB658423426}" type="parTrans" cxnId="{121516B4-62F1-4AD8-B2EC-8E5B1C6E7209}">
      <dgm:prSet/>
      <dgm:spPr/>
      <dgm:t>
        <a:bodyPr/>
        <a:lstStyle/>
        <a:p>
          <a:endParaRPr lang="en-US"/>
        </a:p>
      </dgm:t>
    </dgm:pt>
    <dgm:pt modelId="{73764B49-D431-4AAE-85F6-5E536A28FE5A}" type="sibTrans" cxnId="{121516B4-62F1-4AD8-B2EC-8E5B1C6E7209}">
      <dgm:prSet/>
      <dgm:spPr/>
      <dgm:t>
        <a:bodyPr/>
        <a:lstStyle/>
        <a:p>
          <a:endParaRPr lang="en-US"/>
        </a:p>
      </dgm:t>
    </dgm:pt>
    <dgm:pt modelId="{614F083C-5171-45B9-A314-BA855A0EEB5B}">
      <dgm:prSet custT="1"/>
      <dgm:spPr/>
      <dgm:t>
        <a:bodyPr/>
        <a:lstStyle/>
        <a:p>
          <a:r>
            <a:rPr lang="en-US" sz="1000" b="0" i="0" dirty="0"/>
            <a:t>Submit expense reports in a timely manner and follow up on approvals. </a:t>
          </a:r>
          <a:endParaRPr lang="en-US" sz="1000" dirty="0"/>
        </a:p>
      </dgm:t>
    </dgm:pt>
    <dgm:pt modelId="{600738A3-CC2B-436B-8489-77A2E1596DD1}" type="parTrans" cxnId="{B43C3F2F-4449-4F23-9F46-5FE8FEBF7B4B}">
      <dgm:prSet/>
      <dgm:spPr/>
      <dgm:t>
        <a:bodyPr/>
        <a:lstStyle/>
        <a:p>
          <a:endParaRPr lang="en-US"/>
        </a:p>
      </dgm:t>
    </dgm:pt>
    <dgm:pt modelId="{B8A9962F-8BA4-459B-B92A-15347496B341}" type="sibTrans" cxnId="{B43C3F2F-4449-4F23-9F46-5FE8FEBF7B4B}">
      <dgm:prSet/>
      <dgm:spPr/>
      <dgm:t>
        <a:bodyPr/>
        <a:lstStyle/>
        <a:p>
          <a:endParaRPr lang="en-US"/>
        </a:p>
      </dgm:t>
    </dgm:pt>
    <dgm:pt modelId="{35383326-56A5-4784-A54D-578E809614DF}">
      <dgm:prSet custT="1"/>
      <dgm:spPr/>
      <dgm:t>
        <a:bodyPr/>
        <a:lstStyle/>
        <a:p>
          <a:r>
            <a:rPr lang="en-US" sz="1000" b="0" i="0" dirty="0"/>
            <a:t>Organizing company events, conferences, and team-building activities. </a:t>
          </a:r>
          <a:endParaRPr lang="en-US" sz="1000" dirty="0"/>
        </a:p>
      </dgm:t>
    </dgm:pt>
    <dgm:pt modelId="{66124F95-2810-4BE4-9CA0-840736ED7764}" type="parTrans" cxnId="{384AD9C6-B49D-4C6F-9F4B-8CD4C65F0A8F}">
      <dgm:prSet/>
      <dgm:spPr/>
      <dgm:t>
        <a:bodyPr/>
        <a:lstStyle/>
        <a:p>
          <a:endParaRPr lang="en-US"/>
        </a:p>
      </dgm:t>
    </dgm:pt>
    <dgm:pt modelId="{0CEB01C3-E98B-455F-B6AB-69B84CEEE7CC}" type="sibTrans" cxnId="{384AD9C6-B49D-4C6F-9F4B-8CD4C65F0A8F}">
      <dgm:prSet/>
      <dgm:spPr/>
      <dgm:t>
        <a:bodyPr/>
        <a:lstStyle/>
        <a:p>
          <a:endParaRPr lang="en-US"/>
        </a:p>
      </dgm:t>
    </dgm:pt>
    <dgm:pt modelId="{7C9C85A2-65A0-4515-A9FC-3559F2EED760}">
      <dgm:prSet custT="1"/>
      <dgm:spPr/>
      <dgm:t>
        <a:bodyPr/>
        <a:lstStyle/>
        <a:p>
          <a:r>
            <a:rPr lang="en-US" sz="1000" b="0" i="0" dirty="0"/>
            <a:t>Securing venues, catering, and necessary equipment. </a:t>
          </a:r>
          <a:endParaRPr lang="en-US" sz="1000" dirty="0"/>
        </a:p>
      </dgm:t>
    </dgm:pt>
    <dgm:pt modelId="{CBBB5A58-30B7-4407-9FA2-28149BF38539}" type="parTrans" cxnId="{4059B275-8518-49B4-A2E3-D41ECE7AC0B5}">
      <dgm:prSet/>
      <dgm:spPr/>
      <dgm:t>
        <a:bodyPr/>
        <a:lstStyle/>
        <a:p>
          <a:endParaRPr lang="en-US"/>
        </a:p>
      </dgm:t>
    </dgm:pt>
    <dgm:pt modelId="{A2E7B2BC-6A9E-46A4-BB97-460F402AA6BC}" type="sibTrans" cxnId="{4059B275-8518-49B4-A2E3-D41ECE7AC0B5}">
      <dgm:prSet/>
      <dgm:spPr/>
      <dgm:t>
        <a:bodyPr/>
        <a:lstStyle/>
        <a:p>
          <a:endParaRPr lang="en-US"/>
        </a:p>
      </dgm:t>
    </dgm:pt>
    <dgm:pt modelId="{500E7701-22B7-4D57-A204-F3C04B4D5610}">
      <dgm:prSet custT="1"/>
      <dgm:spPr/>
      <dgm:t>
        <a:bodyPr/>
        <a:lstStyle/>
        <a:p>
          <a:r>
            <a:rPr lang="en-US" sz="1000" b="0" i="0" dirty="0"/>
            <a:t>Managing invitations, RSVPs, and logistics. </a:t>
          </a:r>
          <a:endParaRPr lang="en-US" sz="1000" dirty="0"/>
        </a:p>
      </dgm:t>
    </dgm:pt>
    <dgm:pt modelId="{F7D92D31-D939-4878-BA28-782A476B9D02}" type="parTrans" cxnId="{07699A8A-B803-4DBE-9AFD-A5C0FBF63DF6}">
      <dgm:prSet/>
      <dgm:spPr/>
      <dgm:t>
        <a:bodyPr/>
        <a:lstStyle/>
        <a:p>
          <a:endParaRPr lang="en-US"/>
        </a:p>
      </dgm:t>
    </dgm:pt>
    <dgm:pt modelId="{7FBEDD4D-3D79-4619-BBC8-A6C5BC365FD5}" type="sibTrans" cxnId="{07699A8A-B803-4DBE-9AFD-A5C0FBF63DF6}">
      <dgm:prSet/>
      <dgm:spPr/>
      <dgm:t>
        <a:bodyPr/>
        <a:lstStyle/>
        <a:p>
          <a:endParaRPr lang="en-US"/>
        </a:p>
      </dgm:t>
    </dgm:pt>
    <dgm:pt modelId="{0071C49E-BF20-4BC9-A180-555612581910}">
      <dgm:prSet/>
      <dgm:spPr/>
      <dgm:t>
        <a:bodyPr/>
        <a:lstStyle/>
        <a:p>
          <a:r>
            <a:rPr lang="en-US" sz="1000" b="1" i="0"/>
            <a:t>Confidentiality and Data Management: </a:t>
          </a:r>
          <a:endParaRPr lang="en-US" sz="1000" b="1"/>
        </a:p>
      </dgm:t>
    </dgm:pt>
    <dgm:pt modelId="{D82D7DBC-1F8C-41E3-8A31-6F170DB1A0D4}" type="parTrans" cxnId="{4C2694F9-3C28-4D84-86AC-9D36B7F503A3}">
      <dgm:prSet/>
      <dgm:spPr/>
      <dgm:t>
        <a:bodyPr/>
        <a:lstStyle/>
        <a:p>
          <a:endParaRPr lang="en-US"/>
        </a:p>
      </dgm:t>
    </dgm:pt>
    <dgm:pt modelId="{E001267D-A357-4352-BBAF-FD041616E4AD}" type="sibTrans" cxnId="{4C2694F9-3C28-4D84-86AC-9D36B7F503A3}">
      <dgm:prSet/>
      <dgm:spPr/>
      <dgm:t>
        <a:bodyPr/>
        <a:lstStyle/>
        <a:p>
          <a:endParaRPr lang="en-US"/>
        </a:p>
      </dgm:t>
    </dgm:pt>
    <dgm:pt modelId="{1D8E1B88-348D-4027-9E73-5D95060F8618}">
      <dgm:prSet/>
      <dgm:spPr/>
      <dgm:t>
        <a:bodyPr/>
        <a:lstStyle/>
        <a:p>
          <a:r>
            <a:rPr lang="en-US" sz="1200" b="1"/>
            <a:t>AI Adoption:</a:t>
          </a:r>
        </a:p>
      </dgm:t>
    </dgm:pt>
    <dgm:pt modelId="{D89C3D6A-216D-48DC-A620-A103AFFE849B}" type="parTrans" cxnId="{B4468563-C5E7-4FE2-BFB7-1EFCAEB70184}">
      <dgm:prSet/>
      <dgm:spPr/>
      <dgm:t>
        <a:bodyPr/>
        <a:lstStyle/>
        <a:p>
          <a:endParaRPr lang="en-US"/>
        </a:p>
      </dgm:t>
    </dgm:pt>
    <dgm:pt modelId="{BF7B402E-1BA1-44F5-9433-4B8EFBC1CFAB}" type="sibTrans" cxnId="{B4468563-C5E7-4FE2-BFB7-1EFCAEB70184}">
      <dgm:prSet/>
      <dgm:spPr/>
      <dgm:t>
        <a:bodyPr/>
        <a:lstStyle/>
        <a:p>
          <a:endParaRPr lang="en-US"/>
        </a:p>
      </dgm:t>
    </dgm:pt>
    <dgm:pt modelId="{7F4E1E55-5207-4B56-AB4D-01C096DEC1C3}">
      <dgm:prSet custT="1"/>
      <dgm:spPr/>
      <dgm:t>
        <a:bodyPr/>
        <a:lstStyle/>
        <a:p>
          <a:r>
            <a:rPr lang="en-US" sz="1000" dirty="0"/>
            <a:t>Assist with AI tools adoption, becoming an early adopter and subject matter expert</a:t>
          </a:r>
        </a:p>
      </dgm:t>
    </dgm:pt>
    <dgm:pt modelId="{D22C54D4-DB69-47BC-B019-672E00303500}" type="parTrans" cxnId="{232C9891-357F-4B26-9DD0-8B1DA42E14D5}">
      <dgm:prSet/>
      <dgm:spPr/>
      <dgm:t>
        <a:bodyPr/>
        <a:lstStyle/>
        <a:p>
          <a:endParaRPr lang="en-US"/>
        </a:p>
      </dgm:t>
    </dgm:pt>
    <dgm:pt modelId="{D449ED31-D672-4C6D-B8CF-D29CE0BBD8D0}" type="sibTrans" cxnId="{232C9891-357F-4B26-9DD0-8B1DA42E14D5}">
      <dgm:prSet/>
      <dgm:spPr/>
      <dgm:t>
        <a:bodyPr/>
        <a:lstStyle/>
        <a:p>
          <a:endParaRPr lang="en-US"/>
        </a:p>
      </dgm:t>
    </dgm:pt>
    <dgm:pt modelId="{92A7C22A-FBE5-409B-A3B6-213D1C25536B}">
      <dgm:prSet custT="1"/>
      <dgm:spPr/>
      <dgm:t>
        <a:bodyPr/>
        <a:lstStyle/>
        <a:p>
          <a:r>
            <a:rPr lang="en-US" sz="1000" dirty="0"/>
            <a:t>Train staff on AI usage</a:t>
          </a:r>
        </a:p>
      </dgm:t>
    </dgm:pt>
    <dgm:pt modelId="{92DD3806-1816-4C39-BF20-64E78E5DD437}" type="parTrans" cxnId="{220FA08E-39FA-4BDA-8123-679E5EABCCF0}">
      <dgm:prSet/>
      <dgm:spPr/>
      <dgm:t>
        <a:bodyPr/>
        <a:lstStyle/>
        <a:p>
          <a:endParaRPr lang="en-US"/>
        </a:p>
      </dgm:t>
    </dgm:pt>
    <dgm:pt modelId="{747D2323-6AB2-4249-8CBE-0B27CC58774E}" type="sibTrans" cxnId="{220FA08E-39FA-4BDA-8123-679E5EABCCF0}">
      <dgm:prSet/>
      <dgm:spPr/>
      <dgm:t>
        <a:bodyPr/>
        <a:lstStyle/>
        <a:p>
          <a:endParaRPr lang="en-US"/>
        </a:p>
      </dgm:t>
    </dgm:pt>
    <dgm:pt modelId="{C8B7F999-1053-4784-933E-52E5330049B4}">
      <dgm:prSet custT="1"/>
      <dgm:spPr/>
      <dgm:t>
        <a:bodyPr/>
        <a:lstStyle/>
        <a:p>
          <a:r>
            <a:rPr lang="en-US" sz="1000" dirty="0"/>
            <a:t>Integrate AI tools in department workflows</a:t>
          </a:r>
        </a:p>
      </dgm:t>
    </dgm:pt>
    <dgm:pt modelId="{9448C54F-ACCD-400A-856E-A6517DC309DA}" type="parTrans" cxnId="{EC093201-BF16-40C9-B44F-AD9F0C2EDAA7}">
      <dgm:prSet/>
      <dgm:spPr/>
      <dgm:t>
        <a:bodyPr/>
        <a:lstStyle/>
        <a:p>
          <a:endParaRPr lang="en-US"/>
        </a:p>
      </dgm:t>
    </dgm:pt>
    <dgm:pt modelId="{A1EDAB70-117B-432A-AC73-ACD4BE3E2041}" type="sibTrans" cxnId="{EC093201-BF16-40C9-B44F-AD9F0C2EDAA7}">
      <dgm:prSet/>
      <dgm:spPr/>
      <dgm:t>
        <a:bodyPr/>
        <a:lstStyle/>
        <a:p>
          <a:endParaRPr lang="en-US"/>
        </a:p>
      </dgm:t>
    </dgm:pt>
    <dgm:pt modelId="{34E72935-01F9-4154-AC08-6059B234633E}">
      <dgm:prSet custT="1"/>
      <dgm:spPr/>
      <dgm:t>
        <a:bodyPr/>
        <a:lstStyle/>
        <a:p>
          <a:r>
            <a:rPr lang="en-US" sz="1000" dirty="0"/>
            <a:t>Identify AI opportunities and implement AI solutions </a:t>
          </a:r>
        </a:p>
      </dgm:t>
    </dgm:pt>
    <dgm:pt modelId="{F7B5E7D9-6961-4294-B67F-F2B3B62397EA}" type="parTrans" cxnId="{F4D3EB06-0E6A-4A65-AAFC-929E990B869F}">
      <dgm:prSet/>
      <dgm:spPr/>
      <dgm:t>
        <a:bodyPr/>
        <a:lstStyle/>
        <a:p>
          <a:endParaRPr lang="en-US"/>
        </a:p>
      </dgm:t>
    </dgm:pt>
    <dgm:pt modelId="{34D49E25-7B5F-4462-A7CF-8F7467A7E95B}" type="sibTrans" cxnId="{F4D3EB06-0E6A-4A65-AAFC-929E990B869F}">
      <dgm:prSet/>
      <dgm:spPr/>
      <dgm:t>
        <a:bodyPr/>
        <a:lstStyle/>
        <a:p>
          <a:endParaRPr lang="en-US"/>
        </a:p>
      </dgm:t>
    </dgm:pt>
    <dgm:pt modelId="{B722D2DC-7626-4390-ABD1-B65490DD9338}" type="pres">
      <dgm:prSet presAssocID="{A77BE8EC-DFD2-4913-A3A4-D12E4626CABA}" presName="Name0" presStyleCnt="0">
        <dgm:presLayoutVars>
          <dgm:dir/>
          <dgm:resizeHandles val="exact"/>
        </dgm:presLayoutVars>
      </dgm:prSet>
      <dgm:spPr/>
    </dgm:pt>
    <dgm:pt modelId="{3A27611F-A8D4-4EC2-97C2-044AB3F65095}" type="pres">
      <dgm:prSet presAssocID="{A77BE8EC-DFD2-4913-A3A4-D12E4626CABA}" presName="bkgdShp" presStyleLbl="alignAccFollowNode1" presStyleIdx="0" presStyleCnt="1"/>
      <dgm:spPr>
        <a:solidFill>
          <a:schemeClr val="bg1">
            <a:alpha val="90000"/>
          </a:schemeClr>
        </a:solidFill>
        <a:ln>
          <a:solidFill>
            <a:schemeClr val="accent2">
              <a:alpha val="90000"/>
            </a:schemeClr>
          </a:solidFill>
        </a:ln>
      </dgm:spPr>
    </dgm:pt>
    <dgm:pt modelId="{39F6AD3C-CF9E-4939-BB77-BFAF466D216B}" type="pres">
      <dgm:prSet presAssocID="{A77BE8EC-DFD2-4913-A3A4-D12E4626CABA}" presName="linComp" presStyleCnt="0"/>
      <dgm:spPr/>
    </dgm:pt>
    <dgm:pt modelId="{B13E7031-80D7-4871-A810-ACC60D4204DC}" type="pres">
      <dgm:prSet presAssocID="{98514FAD-55CF-437E-9694-9C3AE5C3EE82}" presName="compNode" presStyleCnt="0"/>
      <dgm:spPr/>
    </dgm:pt>
    <dgm:pt modelId="{C4C73363-657C-4070-9309-4EDEC17009F4}" type="pres">
      <dgm:prSet presAssocID="{98514FAD-55CF-437E-9694-9C3AE5C3EE82}" presName="node" presStyleLbl="node1" presStyleIdx="0" presStyleCnt="8">
        <dgm:presLayoutVars>
          <dgm:bulletEnabled val="1"/>
        </dgm:presLayoutVars>
      </dgm:prSet>
      <dgm:spPr/>
    </dgm:pt>
    <dgm:pt modelId="{C7916AA1-A793-436F-94BD-B2A7E3CFC5FB}" type="pres">
      <dgm:prSet presAssocID="{98514FAD-55CF-437E-9694-9C3AE5C3EE82}" presName="invisiNode" presStyleLbl="node1" presStyleIdx="0" presStyleCnt="8"/>
      <dgm:spPr/>
    </dgm:pt>
    <dgm:pt modelId="{96B24927-3DBE-4D2C-9BED-26CF573D3903}" type="pres">
      <dgm:prSet presAssocID="{98514FAD-55CF-437E-9694-9C3AE5C3EE82}" presName="imagNode" presStyleLbl="fgImgPlace1" presStyleIdx="0" presStyleCnt="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dgm:spPr>
      <dgm:extLst>
        <a:ext uri="{E40237B7-FDA0-4F09-8148-C483321AD2D9}">
          <dgm14:cNvPr xmlns:dgm14="http://schemas.microsoft.com/office/drawing/2010/diagram" id="0" name="" descr="Lock"/>
        </a:ext>
      </dgm:extLst>
    </dgm:pt>
    <dgm:pt modelId="{49D8016B-496E-4A17-B329-81CFD58F0308}" type="pres">
      <dgm:prSet presAssocID="{5DF1E2F7-BA88-4F4D-AAD8-2DFDB8CFF5F5}" presName="sibTrans" presStyleLbl="sibTrans2D1" presStyleIdx="0" presStyleCnt="0"/>
      <dgm:spPr/>
    </dgm:pt>
    <dgm:pt modelId="{A1893122-8060-40C9-91C9-E8FC3F5E0B10}" type="pres">
      <dgm:prSet presAssocID="{0071C49E-BF20-4BC9-A180-555612581910}" presName="compNode" presStyleCnt="0"/>
      <dgm:spPr/>
    </dgm:pt>
    <dgm:pt modelId="{4ACBC350-7191-48AB-B81E-6D381923B24F}" type="pres">
      <dgm:prSet presAssocID="{0071C49E-BF20-4BC9-A180-555612581910}" presName="node" presStyleLbl="node1" presStyleIdx="1" presStyleCnt="8">
        <dgm:presLayoutVars>
          <dgm:bulletEnabled val="1"/>
        </dgm:presLayoutVars>
      </dgm:prSet>
      <dgm:spPr/>
    </dgm:pt>
    <dgm:pt modelId="{04DD5E3A-BFD2-4CF7-A6A7-E1D9F004F576}" type="pres">
      <dgm:prSet presAssocID="{0071C49E-BF20-4BC9-A180-555612581910}" presName="invisiNode" presStyleLbl="node1" presStyleIdx="1" presStyleCnt="8"/>
      <dgm:spPr/>
    </dgm:pt>
    <dgm:pt modelId="{76F2DFBA-17B8-4CEB-9141-9A4D04D0A452}" type="pres">
      <dgm:prSet presAssocID="{0071C49E-BF20-4BC9-A180-555612581910}" presName="imagNode" presStyleLbl="fgImgPlac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7A838BED-C45A-4DA7-93D8-9B14EBAAFB9F}" type="pres">
      <dgm:prSet presAssocID="{E001267D-A357-4352-BBAF-FD041616E4AD}" presName="sibTrans" presStyleLbl="sibTrans2D1" presStyleIdx="0" presStyleCnt="0"/>
      <dgm:spPr/>
    </dgm:pt>
    <dgm:pt modelId="{74143E44-1A24-48BD-A765-55DB3E08002B}" type="pres">
      <dgm:prSet presAssocID="{81785024-85FA-4388-845B-47CABF380FC9}" presName="compNode" presStyleCnt="0"/>
      <dgm:spPr/>
    </dgm:pt>
    <dgm:pt modelId="{7C469F29-C753-4A0E-9EE8-8646232FB193}" type="pres">
      <dgm:prSet presAssocID="{81785024-85FA-4388-845B-47CABF380FC9}" presName="node" presStyleLbl="node1" presStyleIdx="2" presStyleCnt="8">
        <dgm:presLayoutVars>
          <dgm:bulletEnabled val="1"/>
        </dgm:presLayoutVars>
      </dgm:prSet>
      <dgm:spPr/>
    </dgm:pt>
    <dgm:pt modelId="{799D826A-9B2C-463B-A9CE-119A4CF518AF}" type="pres">
      <dgm:prSet presAssocID="{81785024-85FA-4388-845B-47CABF380FC9}" presName="invisiNode" presStyleLbl="node1" presStyleIdx="2" presStyleCnt="8"/>
      <dgm:spPr/>
    </dgm:pt>
    <dgm:pt modelId="{BE64BD57-6D55-4546-9385-EE25AFB0CC71}" type="pres">
      <dgm:prSet presAssocID="{81785024-85FA-4388-845B-47CABF380FC9}" presName="imagNode" presStyleLbl="fgImgPlac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Network"/>
        </a:ext>
      </dgm:extLst>
    </dgm:pt>
    <dgm:pt modelId="{2BA7AA1A-0D9B-4A33-BC6B-1422F6A61CBD}" type="pres">
      <dgm:prSet presAssocID="{D66DDDD8-2F72-4915-BF69-C7A3BBD74160}" presName="sibTrans" presStyleLbl="sibTrans2D1" presStyleIdx="0" presStyleCnt="0"/>
      <dgm:spPr/>
    </dgm:pt>
    <dgm:pt modelId="{A6F1ED25-37CF-4AA0-ABFB-4F661E8D8905}" type="pres">
      <dgm:prSet presAssocID="{947ABB03-79A3-45F7-9B8E-24DB824D3EE6}" presName="compNode" presStyleCnt="0"/>
      <dgm:spPr/>
    </dgm:pt>
    <dgm:pt modelId="{C122B496-BC74-4BF7-BABB-39D4E6F5721F}" type="pres">
      <dgm:prSet presAssocID="{947ABB03-79A3-45F7-9B8E-24DB824D3EE6}" presName="node" presStyleLbl="node1" presStyleIdx="3" presStyleCnt="8">
        <dgm:presLayoutVars>
          <dgm:bulletEnabled val="1"/>
        </dgm:presLayoutVars>
      </dgm:prSet>
      <dgm:spPr/>
    </dgm:pt>
    <dgm:pt modelId="{7CB0CE59-C42C-4E8D-BE5E-FBFF3D9B0E53}" type="pres">
      <dgm:prSet presAssocID="{947ABB03-79A3-45F7-9B8E-24DB824D3EE6}" presName="invisiNode" presStyleLbl="node1" presStyleIdx="3" presStyleCnt="8"/>
      <dgm:spPr/>
    </dgm:pt>
    <dgm:pt modelId="{27F997BA-40F7-4DA2-81E6-7BF30432F3EC}" type="pres">
      <dgm:prSet presAssocID="{947ABB03-79A3-45F7-9B8E-24DB824D3EE6}" presName="imagNode" presStyleLbl="fgImgPlac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rench"/>
        </a:ext>
      </dgm:extLst>
    </dgm:pt>
    <dgm:pt modelId="{5377C236-1795-4B98-9990-8F2ECBAEFF77}" type="pres">
      <dgm:prSet presAssocID="{7C2C9C4C-E51F-4583-9071-F2DB6E7C1BB4}" presName="sibTrans" presStyleLbl="sibTrans2D1" presStyleIdx="0" presStyleCnt="0"/>
      <dgm:spPr/>
    </dgm:pt>
    <dgm:pt modelId="{B90EDC8A-AD56-4938-A063-E81212121B9F}" type="pres">
      <dgm:prSet presAssocID="{13E36F3B-4A09-40A3-9BC6-F5FFA4048D26}" presName="compNode" presStyleCnt="0"/>
      <dgm:spPr/>
    </dgm:pt>
    <dgm:pt modelId="{4D261616-AAD6-46ED-B01C-E81E7F0980D1}" type="pres">
      <dgm:prSet presAssocID="{13E36F3B-4A09-40A3-9BC6-F5FFA4048D26}" presName="node" presStyleLbl="node1" presStyleIdx="4" presStyleCnt="8">
        <dgm:presLayoutVars>
          <dgm:bulletEnabled val="1"/>
        </dgm:presLayoutVars>
      </dgm:prSet>
      <dgm:spPr/>
    </dgm:pt>
    <dgm:pt modelId="{90B773E2-8302-433C-984D-841A145506EF}" type="pres">
      <dgm:prSet presAssocID="{13E36F3B-4A09-40A3-9BC6-F5FFA4048D26}" presName="invisiNode" presStyleLbl="node1" presStyleIdx="4" presStyleCnt="8"/>
      <dgm:spPr/>
    </dgm:pt>
    <dgm:pt modelId="{4E39A103-C45D-4DB0-AF66-A97EA1A2E724}" type="pres">
      <dgm:prSet presAssocID="{13E36F3B-4A09-40A3-9BC6-F5FFA4048D26}" presName="imagNode" presStyleLbl="fgImgPlace1" presStyleIdx="4" presStyleCnt="8"/>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pt>
    <dgm:pt modelId="{229558EC-C520-406D-B295-68A00186C23C}" type="pres">
      <dgm:prSet presAssocID="{F2C5C1F9-D3E6-4C40-9B41-70ACC8C24EC6}" presName="sibTrans" presStyleLbl="sibTrans2D1" presStyleIdx="0" presStyleCnt="0"/>
      <dgm:spPr/>
    </dgm:pt>
    <dgm:pt modelId="{8BFAAAA7-9EB7-4207-A755-94AB2A325E88}" type="pres">
      <dgm:prSet presAssocID="{679C68F5-0D88-4D3D-8383-C313ADB3C65A}" presName="compNode" presStyleCnt="0"/>
      <dgm:spPr/>
    </dgm:pt>
    <dgm:pt modelId="{09EA0492-AF4F-4523-B636-77FEA289D68D}" type="pres">
      <dgm:prSet presAssocID="{679C68F5-0D88-4D3D-8383-C313ADB3C65A}" presName="node" presStyleLbl="node1" presStyleIdx="5" presStyleCnt="8">
        <dgm:presLayoutVars>
          <dgm:bulletEnabled val="1"/>
        </dgm:presLayoutVars>
      </dgm:prSet>
      <dgm:spPr/>
    </dgm:pt>
    <dgm:pt modelId="{BF1328C6-7FFF-4546-98A2-016335ECD080}" type="pres">
      <dgm:prSet presAssocID="{679C68F5-0D88-4D3D-8383-C313ADB3C65A}" presName="invisiNode" presStyleLbl="node1" presStyleIdx="5" presStyleCnt="8"/>
      <dgm:spPr/>
    </dgm:pt>
    <dgm:pt modelId="{113D9F9B-11F2-4458-9550-F658A6A0D71D}" type="pres">
      <dgm:prSet presAssocID="{679C68F5-0D88-4D3D-8383-C313ADB3C65A}" presName="imagNode" presStyleLbl="fgImgPlac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alculator"/>
        </a:ext>
      </dgm:extLst>
    </dgm:pt>
    <dgm:pt modelId="{D9A3CFFB-3257-4360-BC6D-19D7C6AF9004}" type="pres">
      <dgm:prSet presAssocID="{BCA3BD75-8E5B-4274-B9A3-4DE7EB566AA2}" presName="sibTrans" presStyleLbl="sibTrans2D1" presStyleIdx="0" presStyleCnt="0"/>
      <dgm:spPr/>
    </dgm:pt>
    <dgm:pt modelId="{703A3E17-684F-447E-BC8C-7E91AC53B757}" type="pres">
      <dgm:prSet presAssocID="{061725C6-D4BD-4FB7-ACA2-DFF26F960856}" presName="compNode" presStyleCnt="0"/>
      <dgm:spPr/>
    </dgm:pt>
    <dgm:pt modelId="{1310EDAA-3C24-427A-A3D9-72E39389F0E7}" type="pres">
      <dgm:prSet presAssocID="{061725C6-D4BD-4FB7-ACA2-DFF26F960856}" presName="node" presStyleLbl="node1" presStyleIdx="6" presStyleCnt="8">
        <dgm:presLayoutVars>
          <dgm:bulletEnabled val="1"/>
        </dgm:presLayoutVars>
      </dgm:prSet>
      <dgm:spPr/>
    </dgm:pt>
    <dgm:pt modelId="{220E4D11-12B7-4F2A-B5AF-500D7DFB6644}" type="pres">
      <dgm:prSet presAssocID="{061725C6-D4BD-4FB7-ACA2-DFF26F960856}" presName="invisiNode" presStyleLbl="node1" presStyleIdx="6" presStyleCnt="8"/>
      <dgm:spPr/>
    </dgm:pt>
    <dgm:pt modelId="{54BBCFAE-5385-439B-B5DE-546B20DA13B3}" type="pres">
      <dgm:prSet presAssocID="{061725C6-D4BD-4FB7-ACA2-DFF26F960856}" presName="imagNode" presStyleLbl="fgImgPlac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ocument"/>
        </a:ext>
      </dgm:extLst>
    </dgm:pt>
    <dgm:pt modelId="{CF5D59A2-F34A-4FBD-926E-84078DAF9913}" type="pres">
      <dgm:prSet presAssocID="{7D5C1A78-B193-4748-ACB8-C820DBAF7E3F}" presName="sibTrans" presStyleLbl="sibTrans2D1" presStyleIdx="0" presStyleCnt="0"/>
      <dgm:spPr/>
    </dgm:pt>
    <dgm:pt modelId="{E86A27C1-3A74-457E-9F0C-C04092A58D3D}" type="pres">
      <dgm:prSet presAssocID="{1D8E1B88-348D-4027-9E73-5D95060F8618}" presName="compNode" presStyleCnt="0"/>
      <dgm:spPr/>
    </dgm:pt>
    <dgm:pt modelId="{16BC4628-BD79-4919-95C6-8C974DA12342}" type="pres">
      <dgm:prSet presAssocID="{1D8E1B88-348D-4027-9E73-5D95060F8618}" presName="node" presStyleLbl="node1" presStyleIdx="7" presStyleCnt="8">
        <dgm:presLayoutVars>
          <dgm:bulletEnabled val="1"/>
        </dgm:presLayoutVars>
      </dgm:prSet>
      <dgm:spPr/>
    </dgm:pt>
    <dgm:pt modelId="{00C38C0D-4184-426A-A63E-E90D18AB32F5}" type="pres">
      <dgm:prSet presAssocID="{1D8E1B88-348D-4027-9E73-5D95060F8618}" presName="invisiNode" presStyleLbl="node1" presStyleIdx="7" presStyleCnt="8"/>
      <dgm:spPr/>
    </dgm:pt>
    <dgm:pt modelId="{79C0B52A-A2C4-4D4A-9054-11356F2DCE72}" type="pres">
      <dgm:prSet presAssocID="{1D8E1B88-348D-4027-9E73-5D95060F8618}" presName="imagNode" presStyleLbl="fgImgPlace1" presStyleIdx="7" presStyleCnt="8"/>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l="-15000" r="-15000"/>
          </a:stretch>
        </a:blipFill>
      </dgm:spPr>
      <dgm:extLst>
        <a:ext uri="{E40237B7-FDA0-4F09-8148-C483321AD2D9}">
          <dgm14:cNvPr xmlns:dgm14="http://schemas.microsoft.com/office/drawing/2010/diagram" id="0" name="" descr="Artificial Intelligence with solid fill"/>
        </a:ext>
      </dgm:extLst>
    </dgm:pt>
  </dgm:ptLst>
  <dgm:cxnLst>
    <dgm:cxn modelId="{EC093201-BF16-40C9-B44F-AD9F0C2EDAA7}" srcId="{1D8E1B88-348D-4027-9E73-5D95060F8618}" destId="{C8B7F999-1053-4784-933E-52E5330049B4}" srcOrd="2" destOrd="0" parTransId="{9448C54F-ACCD-400A-856E-A6517DC309DA}" sibTransId="{A1EDAB70-117B-432A-AC73-ACD4BE3E2041}"/>
    <dgm:cxn modelId="{9D9E2602-1560-4478-AC69-261E6A4BEC06}" srcId="{947ABB03-79A3-45F7-9B8E-24DB824D3EE6}" destId="{45DF2544-16F7-40FC-889E-F69028A5F513}" srcOrd="1" destOrd="0" parTransId="{632B4E86-DE85-4407-A142-7A577C1A724D}" sibTransId="{4FA23697-062F-46B4-9233-E1FAD06EFBB8}"/>
    <dgm:cxn modelId="{C922BB02-BF4D-41EC-9AC8-B6EC1937088D}" srcId="{0071C49E-BF20-4BC9-A180-555612581910}" destId="{E7851B1C-203A-426A-8AD8-9AD5D1101059}" srcOrd="2" destOrd="0" parTransId="{135EBE20-EB18-4B54-8B72-848BE4A60342}" sibTransId="{BE28CBBE-FA62-432D-BC63-5F6530244772}"/>
    <dgm:cxn modelId="{F4D3EB06-0E6A-4A65-AAFC-929E990B869F}" srcId="{1D8E1B88-348D-4027-9E73-5D95060F8618}" destId="{34E72935-01F9-4154-AC08-6059B234633E}" srcOrd="3" destOrd="0" parTransId="{F7B5E7D9-6961-4294-B67F-F2B3B62397EA}" sibTransId="{34D49E25-7B5F-4462-A7CF-8F7467A7E95B}"/>
    <dgm:cxn modelId="{EBD0CB07-65DE-4D50-B42E-59A443ABD03F}" type="presOf" srcId="{679C68F5-0D88-4D3D-8383-C313ADB3C65A}" destId="{09EA0492-AF4F-4523-B636-77FEA289D68D}" srcOrd="0" destOrd="0" presId="urn:microsoft.com/office/officeart/2005/8/layout/pList2"/>
    <dgm:cxn modelId="{1E2C1E0E-2988-4538-AA0E-C582A5EEE3A7}" type="presOf" srcId="{7D5C1A78-B193-4748-ACB8-C820DBAF7E3F}" destId="{CF5D59A2-F34A-4FBD-926E-84078DAF9913}" srcOrd="0" destOrd="0" presId="urn:microsoft.com/office/officeart/2005/8/layout/pList2"/>
    <dgm:cxn modelId="{4E255C12-BC45-4DEF-87C6-435389CD86C1}" type="presOf" srcId="{E001267D-A357-4352-BBAF-FD041616E4AD}" destId="{7A838BED-C45A-4DA7-93D8-9B14EBAAFB9F}" srcOrd="0" destOrd="0" presId="urn:microsoft.com/office/officeart/2005/8/layout/pList2"/>
    <dgm:cxn modelId="{4A994A13-5DAC-44DF-B4E0-5BD984990F45}" type="presOf" srcId="{C8B7F999-1053-4784-933E-52E5330049B4}" destId="{16BC4628-BD79-4919-95C6-8C974DA12342}" srcOrd="0" destOrd="3" presId="urn:microsoft.com/office/officeart/2005/8/layout/pList2"/>
    <dgm:cxn modelId="{F3482A16-210D-4F0A-9129-9DD3199F297C}" type="presOf" srcId="{239DFFB3-640C-4D64-A130-F1192A15A273}" destId="{1310EDAA-3C24-427A-A3D9-72E39389F0E7}" srcOrd="0" destOrd="1" presId="urn:microsoft.com/office/officeart/2005/8/layout/pList2"/>
    <dgm:cxn modelId="{78C62D1C-8440-4233-B9D3-F36FCBC7D6EA}" type="presOf" srcId="{F2EF78E8-C309-487E-B5DC-CB4C3C375779}" destId="{7C469F29-C753-4A0E-9EE8-8646232FB193}" srcOrd="0" destOrd="1" presId="urn:microsoft.com/office/officeart/2005/8/layout/pList2"/>
    <dgm:cxn modelId="{BD407C1F-E739-4EC0-8BAA-AAC85ECA665B}" srcId="{679C68F5-0D88-4D3D-8383-C313ADB3C65A}" destId="{433B8815-F0E2-4FE8-BF48-D9A867369E92}" srcOrd="0" destOrd="0" parTransId="{95B085B3-B1B2-4350-B854-BA2B8EF317A6}" sibTransId="{CCC27AA6-27B8-422F-BE9C-7A0B62C01E6C}"/>
    <dgm:cxn modelId="{C8F94921-41D5-432F-B243-BCF062F20A37}" srcId="{0071C49E-BF20-4BC9-A180-555612581910}" destId="{78D48F5A-0D0E-4636-A032-A9EF6C6D7AA3}" srcOrd="1" destOrd="0" parTransId="{00FDB394-2780-4322-9991-303823CA3BF9}" sibTransId="{4B6F1F31-D70F-46CF-8CCB-E75E478FDBB8}"/>
    <dgm:cxn modelId="{1A1D4022-BC79-471A-93EF-9C47DB03E2F8}" type="presOf" srcId="{F73E34AB-46E9-4716-A67B-CBF55B0F2839}" destId="{4D261616-AAD6-46ED-B01C-E81E7F0980D1}" srcOrd="0" destOrd="1" presId="urn:microsoft.com/office/officeart/2005/8/layout/pList2"/>
    <dgm:cxn modelId="{5888442D-C497-404C-A7AD-253E8BDB3FCD}" type="presOf" srcId="{5DF1E2F7-BA88-4F4D-AAD8-2DFDB8CFF5F5}" destId="{49D8016B-496E-4A17-B329-81CFD58F0308}" srcOrd="0" destOrd="0" presId="urn:microsoft.com/office/officeart/2005/8/layout/pList2"/>
    <dgm:cxn modelId="{B43C3F2F-4449-4F23-9F46-5FE8FEBF7B4B}" srcId="{061725C6-D4BD-4FB7-ACA2-DFF26F960856}" destId="{614F083C-5171-45B9-A314-BA855A0EEB5B}" srcOrd="2" destOrd="0" parTransId="{600738A3-CC2B-436B-8489-77A2E1596DD1}" sibTransId="{B8A9962F-8BA4-459B-B92A-15347496B341}"/>
    <dgm:cxn modelId="{1E4CC635-B9F2-44CB-B94B-BCE0548CC1F1}" type="presOf" srcId="{78D48F5A-0D0E-4636-A032-A9EF6C6D7AA3}" destId="{4ACBC350-7191-48AB-B81E-6D381923B24F}" srcOrd="0" destOrd="2" presId="urn:microsoft.com/office/officeart/2005/8/layout/pList2"/>
    <dgm:cxn modelId="{2D11CB3A-2B2B-4B94-98EE-B41001E5A1F3}" type="presOf" srcId="{947ABB03-79A3-45F7-9B8E-24DB824D3EE6}" destId="{C122B496-BC74-4BF7-BABB-39D4E6F5721F}" srcOrd="0" destOrd="0" presId="urn:microsoft.com/office/officeart/2005/8/layout/pList2"/>
    <dgm:cxn modelId="{BAECCF3C-248C-4C15-BB5E-8557DE6723F7}" type="presOf" srcId="{5843DC56-56BB-4F06-B5E2-55D0EE5AA1DE}" destId="{1310EDAA-3C24-427A-A3D9-72E39389F0E7}" srcOrd="0" destOrd="2" presId="urn:microsoft.com/office/officeart/2005/8/layout/pList2"/>
    <dgm:cxn modelId="{A7BAB03F-163F-42F2-A6D2-EF787BD6E9C8}" srcId="{679C68F5-0D88-4D3D-8383-C313ADB3C65A}" destId="{09A1C9BB-F461-40B0-97F0-9E1B18C4CF86}" srcOrd="1" destOrd="0" parTransId="{ABF0D184-9C7D-4DD0-A1AC-80FF41473D78}" sibTransId="{214321A1-C891-473D-8C2B-A156F7513059}"/>
    <dgm:cxn modelId="{71BC1745-D781-4429-968C-8E4AB1A1631E}" type="presOf" srcId="{09A1C9BB-F461-40B0-97F0-9E1B18C4CF86}" destId="{09EA0492-AF4F-4523-B636-77FEA289D68D}" srcOrd="0" destOrd="2" presId="urn:microsoft.com/office/officeart/2005/8/layout/pList2"/>
    <dgm:cxn modelId="{A3EFF549-0500-467D-8270-285321DF8689}" srcId="{679C68F5-0D88-4D3D-8383-C313ADB3C65A}" destId="{19E7206B-C37C-4E74-8A03-8B373EB16A83}" srcOrd="2" destOrd="0" parTransId="{65F11C11-02DA-4249-912A-30D0F463DE5A}" sibTransId="{BD556B82-245D-46B2-8539-F32515336915}"/>
    <dgm:cxn modelId="{CDEE6A4B-879D-4DD9-B500-0EEEC40EE4B3}" type="presOf" srcId="{7F4E1E55-5207-4B56-AB4D-01C096DEC1C3}" destId="{16BC4628-BD79-4919-95C6-8C974DA12342}" srcOrd="0" destOrd="1" presId="urn:microsoft.com/office/officeart/2005/8/layout/pList2"/>
    <dgm:cxn modelId="{805DC44C-80ED-478E-9AFF-C8FAC9B9DD29}" type="presOf" srcId="{92A7C22A-FBE5-409B-A3B6-213D1C25536B}" destId="{16BC4628-BD79-4919-95C6-8C974DA12342}" srcOrd="0" destOrd="2" presId="urn:microsoft.com/office/officeart/2005/8/layout/pList2"/>
    <dgm:cxn modelId="{FFC11A4E-7130-48E7-9F71-AA5E8B8A8298}" srcId="{A77BE8EC-DFD2-4913-A3A4-D12E4626CABA}" destId="{13E36F3B-4A09-40A3-9BC6-F5FFA4048D26}" srcOrd="4" destOrd="0" parTransId="{FEE4FFC6-3298-42D8-BC39-CAE3E5A805E8}" sibTransId="{F2C5C1F9-D3E6-4C40-9B41-70ACC8C24EC6}"/>
    <dgm:cxn modelId="{8E2A1850-853A-4AF2-B057-8721AA4E924C}" srcId="{0071C49E-BF20-4BC9-A180-555612581910}" destId="{1FA6E8C1-0787-4C3D-B2A1-5F543B2A734D}" srcOrd="0" destOrd="0" parTransId="{7B49187A-0CE8-4DFF-B959-DF51DA70B64F}" sibTransId="{BAC46E28-D343-4755-8F76-51222868AEC8}"/>
    <dgm:cxn modelId="{C79FCF53-EFE6-4074-8AC8-4823DD634F07}" type="presOf" srcId="{1FA6E8C1-0787-4C3D-B2A1-5F543B2A734D}" destId="{4ACBC350-7191-48AB-B81E-6D381923B24F}" srcOrd="0" destOrd="1" presId="urn:microsoft.com/office/officeart/2005/8/layout/pList2"/>
    <dgm:cxn modelId="{76C21954-9070-45D5-9F6A-42FD370C9F95}" type="presOf" srcId="{98514FAD-55CF-437E-9694-9C3AE5C3EE82}" destId="{C4C73363-657C-4070-9309-4EDEC17009F4}" srcOrd="0" destOrd="0" presId="urn:microsoft.com/office/officeart/2005/8/layout/pList2"/>
    <dgm:cxn modelId="{B4468563-C5E7-4FE2-BFB7-1EFCAEB70184}" srcId="{A77BE8EC-DFD2-4913-A3A4-D12E4626CABA}" destId="{1D8E1B88-348D-4027-9E73-5D95060F8618}" srcOrd="7" destOrd="0" parTransId="{D89C3D6A-216D-48DC-A620-A103AFFE849B}" sibTransId="{BF7B402E-1BA1-44F5-9433-4B8EFBC1CFAB}"/>
    <dgm:cxn modelId="{FABA6569-19C1-4D8F-8448-886D050D172B}" srcId="{13E36F3B-4A09-40A3-9BC6-F5FFA4048D26}" destId="{484E44C1-16B5-4DD2-9715-E707149540EE}" srcOrd="2" destOrd="0" parTransId="{E935C915-1BBB-43E2-9437-66A8524375DB}" sibTransId="{B41E1E28-CAB0-4961-9125-67ECEAAF2CF0}"/>
    <dgm:cxn modelId="{B579AE69-BA16-4F26-ACBB-31A1E6AD56ED}" type="presOf" srcId="{614F083C-5171-45B9-A314-BA855A0EEB5B}" destId="{1310EDAA-3C24-427A-A3D9-72E39389F0E7}" srcOrd="0" destOrd="3" presId="urn:microsoft.com/office/officeart/2005/8/layout/pList2"/>
    <dgm:cxn modelId="{22148C6A-0F71-43B2-AE33-2A864F6175BA}" type="presOf" srcId="{13E36F3B-4A09-40A3-9BC6-F5FFA4048D26}" destId="{4D261616-AAD6-46ED-B01C-E81E7F0980D1}" srcOrd="0" destOrd="0" presId="urn:microsoft.com/office/officeart/2005/8/layout/pList2"/>
    <dgm:cxn modelId="{083F216F-C202-4EBE-B6B4-75C4876FEEB3}" type="presOf" srcId="{19E7206B-C37C-4E74-8A03-8B373EB16A83}" destId="{09EA0492-AF4F-4523-B636-77FEA289D68D}" srcOrd="0" destOrd="3" presId="urn:microsoft.com/office/officeart/2005/8/layout/pList2"/>
    <dgm:cxn modelId="{AA6B3C6F-6DA9-4CE3-96F3-A6F12D0DCD8B}" type="presOf" srcId="{34E72935-01F9-4154-AC08-6059B234633E}" destId="{16BC4628-BD79-4919-95C6-8C974DA12342}" srcOrd="0" destOrd="4" presId="urn:microsoft.com/office/officeart/2005/8/layout/pList2"/>
    <dgm:cxn modelId="{B9710670-939E-476A-9445-FB5A733A17CE}" type="presOf" srcId="{81785024-85FA-4388-845B-47CABF380FC9}" destId="{7C469F29-C753-4A0E-9EE8-8646232FB193}" srcOrd="0" destOrd="0" presId="urn:microsoft.com/office/officeart/2005/8/layout/pList2"/>
    <dgm:cxn modelId="{38535B73-7950-44DB-B2E4-566B1FF77641}" type="presOf" srcId="{484E44C1-16B5-4DD2-9715-E707149540EE}" destId="{4D261616-AAD6-46ED-B01C-E81E7F0980D1}" srcOrd="0" destOrd="3" presId="urn:microsoft.com/office/officeart/2005/8/layout/pList2"/>
    <dgm:cxn modelId="{4059B275-8518-49B4-A2E3-D41ECE7AC0B5}" srcId="{98514FAD-55CF-437E-9694-9C3AE5C3EE82}" destId="{7C9C85A2-65A0-4515-A9FC-3559F2EED760}" srcOrd="1" destOrd="0" parTransId="{CBBB5A58-30B7-4407-9FA2-28149BF38539}" sibTransId="{A2E7B2BC-6A9E-46A4-BB97-460F402AA6BC}"/>
    <dgm:cxn modelId="{F443B677-F1C2-44D0-A20E-8E2A01F0B9AC}" type="presOf" srcId="{3DEA3CAC-CF79-43C6-A3B2-A9D00F7CDDF3}" destId="{4D261616-AAD6-46ED-B01C-E81E7F0980D1}" srcOrd="0" destOrd="2" presId="urn:microsoft.com/office/officeart/2005/8/layout/pList2"/>
    <dgm:cxn modelId="{55578579-5376-4A95-9727-5B06B7A3CAD5}" srcId="{A77BE8EC-DFD2-4913-A3A4-D12E4626CABA}" destId="{061725C6-D4BD-4FB7-ACA2-DFF26F960856}" srcOrd="6" destOrd="0" parTransId="{365C69B3-E9A6-4ECD-85F4-79FF6713F6D6}" sibTransId="{7D5C1A78-B193-4748-ACB8-C820DBAF7E3F}"/>
    <dgm:cxn modelId="{719CC27B-D64D-406B-A6BD-288B5317E013}" type="presOf" srcId="{7C2C9C4C-E51F-4583-9071-F2DB6E7C1BB4}" destId="{5377C236-1795-4B98-9990-8F2ECBAEFF77}" srcOrd="0" destOrd="0" presId="urn:microsoft.com/office/officeart/2005/8/layout/pList2"/>
    <dgm:cxn modelId="{7D68D086-EB75-47C9-9549-2B111551490F}" srcId="{A77BE8EC-DFD2-4913-A3A4-D12E4626CABA}" destId="{679C68F5-0D88-4D3D-8383-C313ADB3C65A}" srcOrd="5" destOrd="0" parTransId="{0CD59E50-9B74-4D5A-B865-8AEBC0CA24B5}" sibTransId="{BCA3BD75-8E5B-4274-B9A3-4DE7EB566AA2}"/>
    <dgm:cxn modelId="{C85EAD87-5791-46FC-A42A-3A585079FF75}" type="presOf" srcId="{500E7701-22B7-4D57-A204-F3C04B4D5610}" destId="{C4C73363-657C-4070-9309-4EDEC17009F4}" srcOrd="0" destOrd="3" presId="urn:microsoft.com/office/officeart/2005/8/layout/pList2"/>
    <dgm:cxn modelId="{07699A8A-B803-4DBE-9AFD-A5C0FBF63DF6}" srcId="{98514FAD-55CF-437E-9694-9C3AE5C3EE82}" destId="{500E7701-22B7-4D57-A204-F3C04B4D5610}" srcOrd="2" destOrd="0" parTransId="{F7D92D31-D939-4878-BA28-782A476B9D02}" sibTransId="{7FBEDD4D-3D79-4619-BBC8-A6C5BC365FD5}"/>
    <dgm:cxn modelId="{220FA08E-39FA-4BDA-8123-679E5EABCCF0}" srcId="{1D8E1B88-348D-4027-9E73-5D95060F8618}" destId="{92A7C22A-FBE5-409B-A3B6-213D1C25536B}" srcOrd="1" destOrd="0" parTransId="{92DD3806-1816-4C39-BF20-64E78E5DD437}" sibTransId="{747D2323-6AB2-4249-8CBE-0B27CC58774E}"/>
    <dgm:cxn modelId="{232C9891-357F-4B26-9DD0-8B1DA42E14D5}" srcId="{1D8E1B88-348D-4027-9E73-5D95060F8618}" destId="{7F4E1E55-5207-4B56-AB4D-01C096DEC1C3}" srcOrd="0" destOrd="0" parTransId="{D22C54D4-DB69-47BC-B019-672E00303500}" sibTransId="{D449ED31-D672-4C6D-B8CF-D29CE0BBD8D0}"/>
    <dgm:cxn modelId="{27C64093-AA51-4D51-A7AC-ECA2A5A9A397}" srcId="{81785024-85FA-4388-845B-47CABF380FC9}" destId="{2B4C9E0E-A609-46A6-8EB8-BAF9365A7561}" srcOrd="1" destOrd="0" parTransId="{373CEEB6-8A15-47CF-A466-8A7D27D9DC6F}" sibTransId="{9F6482F6-C4D4-4AC5-9B45-735DD4653230}"/>
    <dgm:cxn modelId="{5B2CAB9B-25E7-4ADB-8C36-B27C08850239}" type="presOf" srcId="{97959F2B-0585-49F6-9DF3-615EC20C7561}" destId="{C122B496-BC74-4BF7-BABB-39D4E6F5721F}" srcOrd="0" destOrd="1" presId="urn:microsoft.com/office/officeart/2005/8/layout/pList2"/>
    <dgm:cxn modelId="{E69BF89E-D868-4E98-B59D-2355087A8177}" srcId="{947ABB03-79A3-45F7-9B8E-24DB824D3EE6}" destId="{97959F2B-0585-49F6-9DF3-615EC20C7561}" srcOrd="0" destOrd="0" parTransId="{4ED1D0E8-6B27-4D6B-A88A-B14CE3719710}" sibTransId="{A7410D9B-9F70-427E-B08B-054D29D39FA3}"/>
    <dgm:cxn modelId="{9D5A7D9F-3CE2-4482-A7D6-49BFD7CD58A7}" type="presOf" srcId="{F2C5C1F9-D3E6-4C40-9B41-70ACC8C24EC6}" destId="{229558EC-C520-406D-B295-68A00186C23C}" srcOrd="0" destOrd="0" presId="urn:microsoft.com/office/officeart/2005/8/layout/pList2"/>
    <dgm:cxn modelId="{98804EA4-E5FD-4826-95F2-CBFBF6659F28}" type="presOf" srcId="{0071C49E-BF20-4BC9-A180-555612581910}" destId="{4ACBC350-7191-48AB-B81E-6D381923B24F}" srcOrd="0" destOrd="0" presId="urn:microsoft.com/office/officeart/2005/8/layout/pList2"/>
    <dgm:cxn modelId="{17F51BA6-5711-43C9-83D1-1A1089ECCD40}" srcId="{81785024-85FA-4388-845B-47CABF380FC9}" destId="{F2EF78E8-C309-487E-B5DC-CB4C3C375779}" srcOrd="0" destOrd="0" parTransId="{483CD436-26A6-4222-AF98-956D94440849}" sibTransId="{9AA690CE-8FD9-4D7A-B203-B039B7A18C62}"/>
    <dgm:cxn modelId="{4E9794B1-B1E0-441C-AAAC-AA0A74516D0E}" type="presOf" srcId="{45DF2544-16F7-40FC-889E-F69028A5F513}" destId="{C122B496-BC74-4BF7-BABB-39D4E6F5721F}" srcOrd="0" destOrd="2" presId="urn:microsoft.com/office/officeart/2005/8/layout/pList2"/>
    <dgm:cxn modelId="{121516B4-62F1-4AD8-B2EC-8E5B1C6E7209}" srcId="{061725C6-D4BD-4FB7-ACA2-DFF26F960856}" destId="{5843DC56-56BB-4F06-B5E2-55D0EE5AA1DE}" srcOrd="1" destOrd="0" parTransId="{E6C82DA6-ABFF-4C28-950E-7AB658423426}" sibTransId="{73764B49-D431-4AAE-85F6-5E536A28FE5A}"/>
    <dgm:cxn modelId="{2EC7EAB4-DE98-43DE-8690-79F7A6E7FEEA}" type="presOf" srcId="{2B4C9E0E-A609-46A6-8EB8-BAF9365A7561}" destId="{7C469F29-C753-4A0E-9EE8-8646232FB193}" srcOrd="0" destOrd="2" presId="urn:microsoft.com/office/officeart/2005/8/layout/pList2"/>
    <dgm:cxn modelId="{553F2DB9-F30B-4FB8-9BC9-E212121A9A31}" srcId="{13E36F3B-4A09-40A3-9BC6-F5FFA4048D26}" destId="{F73E34AB-46E9-4716-A67B-CBF55B0F2839}" srcOrd="0" destOrd="0" parTransId="{2BE9A3BE-9DAB-4E86-BD82-69800D61DD53}" sibTransId="{05B3B18B-B2DE-4C83-9673-E8A681567897}"/>
    <dgm:cxn modelId="{11BF6DBB-56B4-4EC0-8AF7-1DA7A4040C68}" type="presOf" srcId="{BCA3BD75-8E5B-4274-B9A3-4DE7EB566AA2}" destId="{D9A3CFFB-3257-4360-BC6D-19D7C6AF9004}" srcOrd="0" destOrd="0" presId="urn:microsoft.com/office/officeart/2005/8/layout/pList2"/>
    <dgm:cxn modelId="{CF8B13BF-3BF7-4BA5-A4C3-A838F5CF82EC}" type="presOf" srcId="{061725C6-D4BD-4FB7-ACA2-DFF26F960856}" destId="{1310EDAA-3C24-427A-A3D9-72E39389F0E7}" srcOrd="0" destOrd="0" presId="urn:microsoft.com/office/officeart/2005/8/layout/pList2"/>
    <dgm:cxn modelId="{393D6CC5-D63A-4004-9BDA-E85DFAB856D9}" type="presOf" srcId="{A77BE8EC-DFD2-4913-A3A4-D12E4626CABA}" destId="{B722D2DC-7626-4390-ABD1-B65490DD9338}" srcOrd="0" destOrd="0" presId="urn:microsoft.com/office/officeart/2005/8/layout/pList2"/>
    <dgm:cxn modelId="{762673C5-0D59-4B1A-ABE7-D65F8711D7B3}" type="presOf" srcId="{D66DDDD8-2F72-4915-BF69-C7A3BBD74160}" destId="{2BA7AA1A-0D9B-4A33-BC6B-1422F6A61CBD}" srcOrd="0" destOrd="0" presId="urn:microsoft.com/office/officeart/2005/8/layout/pList2"/>
    <dgm:cxn modelId="{384AD9C6-B49D-4C6F-9F4B-8CD4C65F0A8F}" srcId="{98514FAD-55CF-437E-9694-9C3AE5C3EE82}" destId="{35383326-56A5-4784-A54D-578E809614DF}" srcOrd="0" destOrd="0" parTransId="{66124F95-2810-4BE4-9CA0-840736ED7764}" sibTransId="{0CEB01C3-E98B-455F-B6AB-69B84CEEE7CC}"/>
    <dgm:cxn modelId="{C3A0E0CA-00F9-4C83-94EF-8FE410AA7777}" type="presOf" srcId="{E7851B1C-203A-426A-8AD8-9AD5D1101059}" destId="{4ACBC350-7191-48AB-B81E-6D381923B24F}" srcOrd="0" destOrd="3" presId="urn:microsoft.com/office/officeart/2005/8/layout/pList2"/>
    <dgm:cxn modelId="{E32BF8CF-2E8C-400E-9676-4749D4D8D900}" srcId="{A77BE8EC-DFD2-4913-A3A4-D12E4626CABA}" destId="{81785024-85FA-4388-845B-47CABF380FC9}" srcOrd="2" destOrd="0" parTransId="{0C428E95-1DA3-4F80-A192-415207B38400}" sibTransId="{D66DDDD8-2F72-4915-BF69-C7A3BBD74160}"/>
    <dgm:cxn modelId="{8CDC78DA-6A99-4E21-AEE7-3DA27DD93910}" srcId="{13E36F3B-4A09-40A3-9BC6-F5FFA4048D26}" destId="{3DEA3CAC-CF79-43C6-A3B2-A9D00F7CDDF3}" srcOrd="1" destOrd="0" parTransId="{45BA587E-B579-4257-AECA-86789F630EC8}" sibTransId="{E4C8AFDB-230D-4F08-8DC2-6E8882B1E970}"/>
    <dgm:cxn modelId="{D0B622DB-A7D8-4D0A-9C6D-6266271D919D}" type="presOf" srcId="{6782CA51-6846-46E6-AE13-6AD67605BCD8}" destId="{C122B496-BC74-4BF7-BABB-39D4E6F5721F}" srcOrd="0" destOrd="3" presId="urn:microsoft.com/office/officeart/2005/8/layout/pList2"/>
    <dgm:cxn modelId="{004354DD-9FE9-443F-9E16-FF2404198FAE}" srcId="{061725C6-D4BD-4FB7-ACA2-DFF26F960856}" destId="{239DFFB3-640C-4D64-A130-F1192A15A273}" srcOrd="0" destOrd="0" parTransId="{6A421914-77C2-4721-BC02-F9E7433E7431}" sibTransId="{61E01DA9-7900-41B9-922A-F8CDF41DA017}"/>
    <dgm:cxn modelId="{A6E791E6-0F40-4DDD-8C86-5A8E5959B1C3}" type="presOf" srcId="{433B8815-F0E2-4FE8-BF48-D9A867369E92}" destId="{09EA0492-AF4F-4523-B636-77FEA289D68D}" srcOrd="0" destOrd="1" presId="urn:microsoft.com/office/officeart/2005/8/layout/pList2"/>
    <dgm:cxn modelId="{3143DDEA-DF78-4069-97C1-4E1EA204C7A1}" type="presOf" srcId="{7C9C85A2-65A0-4515-A9FC-3559F2EED760}" destId="{C4C73363-657C-4070-9309-4EDEC17009F4}" srcOrd="0" destOrd="2" presId="urn:microsoft.com/office/officeart/2005/8/layout/pList2"/>
    <dgm:cxn modelId="{C9B440F0-0AFE-476E-908E-FEE1822304C0}" type="presOf" srcId="{35383326-56A5-4784-A54D-578E809614DF}" destId="{C4C73363-657C-4070-9309-4EDEC17009F4}" srcOrd="0" destOrd="1" presId="urn:microsoft.com/office/officeart/2005/8/layout/pList2"/>
    <dgm:cxn modelId="{F9BD0DF1-32C3-47B1-9061-0A6F021F3004}" type="presOf" srcId="{1D8E1B88-348D-4027-9E73-5D95060F8618}" destId="{16BC4628-BD79-4919-95C6-8C974DA12342}" srcOrd="0" destOrd="0" presId="urn:microsoft.com/office/officeart/2005/8/layout/pList2"/>
    <dgm:cxn modelId="{D19BF5F1-7C62-4102-A4DF-D0E0062FA606}" srcId="{A77BE8EC-DFD2-4913-A3A4-D12E4626CABA}" destId="{947ABB03-79A3-45F7-9B8E-24DB824D3EE6}" srcOrd="3" destOrd="0" parTransId="{D7361E06-572D-49FC-893D-F50995C5AD7A}" sibTransId="{7C2C9C4C-E51F-4583-9071-F2DB6E7C1BB4}"/>
    <dgm:cxn modelId="{0055C5F5-5F8B-4032-84D9-9CCF96156F0E}" srcId="{A77BE8EC-DFD2-4913-A3A4-D12E4626CABA}" destId="{98514FAD-55CF-437E-9694-9C3AE5C3EE82}" srcOrd="0" destOrd="0" parTransId="{1F23D7F2-8013-4AC1-9255-B81F1CE97F00}" sibTransId="{5DF1E2F7-BA88-4F4D-AAD8-2DFDB8CFF5F5}"/>
    <dgm:cxn modelId="{4C2694F9-3C28-4D84-86AC-9D36B7F503A3}" srcId="{A77BE8EC-DFD2-4913-A3A4-D12E4626CABA}" destId="{0071C49E-BF20-4BC9-A180-555612581910}" srcOrd="1" destOrd="0" parTransId="{D82D7DBC-1F8C-41E3-8A31-6F170DB1A0D4}" sibTransId="{E001267D-A357-4352-BBAF-FD041616E4AD}"/>
    <dgm:cxn modelId="{58F4D7FB-DE50-432A-9C23-A73B71FD062A}" srcId="{947ABB03-79A3-45F7-9B8E-24DB824D3EE6}" destId="{6782CA51-6846-46E6-AE13-6AD67605BCD8}" srcOrd="2" destOrd="0" parTransId="{F1A9895C-A80A-44F2-BE4A-7E911D580505}" sibTransId="{B4000AD4-85E6-4391-9A2A-C45F2B9DDB3B}"/>
    <dgm:cxn modelId="{5FEA297B-E8F2-468D-BE96-48B10E605CFC}" type="presParOf" srcId="{B722D2DC-7626-4390-ABD1-B65490DD9338}" destId="{3A27611F-A8D4-4EC2-97C2-044AB3F65095}" srcOrd="0" destOrd="0" presId="urn:microsoft.com/office/officeart/2005/8/layout/pList2"/>
    <dgm:cxn modelId="{6E5BCEDF-149F-48E6-9411-58A24136DBEE}" type="presParOf" srcId="{B722D2DC-7626-4390-ABD1-B65490DD9338}" destId="{39F6AD3C-CF9E-4939-BB77-BFAF466D216B}" srcOrd="1" destOrd="0" presId="urn:microsoft.com/office/officeart/2005/8/layout/pList2"/>
    <dgm:cxn modelId="{1ED69CBE-567D-429C-BE5F-6AAB2003A5DB}" type="presParOf" srcId="{39F6AD3C-CF9E-4939-BB77-BFAF466D216B}" destId="{B13E7031-80D7-4871-A810-ACC60D4204DC}" srcOrd="0" destOrd="0" presId="urn:microsoft.com/office/officeart/2005/8/layout/pList2"/>
    <dgm:cxn modelId="{C1B4335D-856D-41F9-B77C-F3B8815AEAA3}" type="presParOf" srcId="{B13E7031-80D7-4871-A810-ACC60D4204DC}" destId="{C4C73363-657C-4070-9309-4EDEC17009F4}" srcOrd="0" destOrd="0" presId="urn:microsoft.com/office/officeart/2005/8/layout/pList2"/>
    <dgm:cxn modelId="{A89EDE82-BC48-4C6F-BCEF-4CCF4B11610A}" type="presParOf" srcId="{B13E7031-80D7-4871-A810-ACC60D4204DC}" destId="{C7916AA1-A793-436F-94BD-B2A7E3CFC5FB}" srcOrd="1" destOrd="0" presId="urn:microsoft.com/office/officeart/2005/8/layout/pList2"/>
    <dgm:cxn modelId="{868180D1-AA1B-4DB7-8404-6D812E6080CE}" type="presParOf" srcId="{B13E7031-80D7-4871-A810-ACC60D4204DC}" destId="{96B24927-3DBE-4D2C-9BED-26CF573D3903}" srcOrd="2" destOrd="0" presId="urn:microsoft.com/office/officeart/2005/8/layout/pList2"/>
    <dgm:cxn modelId="{DA8B6CFE-AEA5-40E6-81A3-1812DD6B6DF4}" type="presParOf" srcId="{39F6AD3C-CF9E-4939-BB77-BFAF466D216B}" destId="{49D8016B-496E-4A17-B329-81CFD58F0308}" srcOrd="1" destOrd="0" presId="urn:microsoft.com/office/officeart/2005/8/layout/pList2"/>
    <dgm:cxn modelId="{D21DF03D-252A-486A-A9D0-1F6FF6ECBF4F}" type="presParOf" srcId="{39F6AD3C-CF9E-4939-BB77-BFAF466D216B}" destId="{A1893122-8060-40C9-91C9-E8FC3F5E0B10}" srcOrd="2" destOrd="0" presId="urn:microsoft.com/office/officeart/2005/8/layout/pList2"/>
    <dgm:cxn modelId="{363C66D7-4EA7-4354-9445-5600ED7B8532}" type="presParOf" srcId="{A1893122-8060-40C9-91C9-E8FC3F5E0B10}" destId="{4ACBC350-7191-48AB-B81E-6D381923B24F}" srcOrd="0" destOrd="0" presId="urn:microsoft.com/office/officeart/2005/8/layout/pList2"/>
    <dgm:cxn modelId="{4DDAF851-31C3-452A-A3D8-DE1BC586A9D3}" type="presParOf" srcId="{A1893122-8060-40C9-91C9-E8FC3F5E0B10}" destId="{04DD5E3A-BFD2-4CF7-A6A7-E1D9F004F576}" srcOrd="1" destOrd="0" presId="urn:microsoft.com/office/officeart/2005/8/layout/pList2"/>
    <dgm:cxn modelId="{2A63AFDD-F030-4EEE-BA47-DFB20C9204C1}" type="presParOf" srcId="{A1893122-8060-40C9-91C9-E8FC3F5E0B10}" destId="{76F2DFBA-17B8-4CEB-9141-9A4D04D0A452}" srcOrd="2" destOrd="0" presId="urn:microsoft.com/office/officeart/2005/8/layout/pList2"/>
    <dgm:cxn modelId="{43858014-3BD3-43C0-8E62-B795AEBF419B}" type="presParOf" srcId="{39F6AD3C-CF9E-4939-BB77-BFAF466D216B}" destId="{7A838BED-C45A-4DA7-93D8-9B14EBAAFB9F}" srcOrd="3" destOrd="0" presId="urn:microsoft.com/office/officeart/2005/8/layout/pList2"/>
    <dgm:cxn modelId="{7E1EF088-3DFF-46F1-A8F3-51994F9A41B5}" type="presParOf" srcId="{39F6AD3C-CF9E-4939-BB77-BFAF466D216B}" destId="{74143E44-1A24-48BD-A765-55DB3E08002B}" srcOrd="4" destOrd="0" presId="urn:microsoft.com/office/officeart/2005/8/layout/pList2"/>
    <dgm:cxn modelId="{E2F71AC5-53B8-408F-9E84-4341FB49E42D}" type="presParOf" srcId="{74143E44-1A24-48BD-A765-55DB3E08002B}" destId="{7C469F29-C753-4A0E-9EE8-8646232FB193}" srcOrd="0" destOrd="0" presId="urn:microsoft.com/office/officeart/2005/8/layout/pList2"/>
    <dgm:cxn modelId="{536C69B7-22E0-412B-999C-3BBA61610830}" type="presParOf" srcId="{74143E44-1A24-48BD-A765-55DB3E08002B}" destId="{799D826A-9B2C-463B-A9CE-119A4CF518AF}" srcOrd="1" destOrd="0" presId="urn:microsoft.com/office/officeart/2005/8/layout/pList2"/>
    <dgm:cxn modelId="{06507727-0978-456D-AEFE-663ACD020C1B}" type="presParOf" srcId="{74143E44-1A24-48BD-A765-55DB3E08002B}" destId="{BE64BD57-6D55-4546-9385-EE25AFB0CC71}" srcOrd="2" destOrd="0" presId="urn:microsoft.com/office/officeart/2005/8/layout/pList2"/>
    <dgm:cxn modelId="{A81A210C-A36C-4DDE-BB5B-7637B1381F18}" type="presParOf" srcId="{39F6AD3C-CF9E-4939-BB77-BFAF466D216B}" destId="{2BA7AA1A-0D9B-4A33-BC6B-1422F6A61CBD}" srcOrd="5" destOrd="0" presId="urn:microsoft.com/office/officeart/2005/8/layout/pList2"/>
    <dgm:cxn modelId="{D3183286-3584-49A7-B1F6-E7A28A9ED313}" type="presParOf" srcId="{39F6AD3C-CF9E-4939-BB77-BFAF466D216B}" destId="{A6F1ED25-37CF-4AA0-ABFB-4F661E8D8905}" srcOrd="6" destOrd="0" presId="urn:microsoft.com/office/officeart/2005/8/layout/pList2"/>
    <dgm:cxn modelId="{A83DD484-9D73-43F7-878C-C37BD8C173FA}" type="presParOf" srcId="{A6F1ED25-37CF-4AA0-ABFB-4F661E8D8905}" destId="{C122B496-BC74-4BF7-BABB-39D4E6F5721F}" srcOrd="0" destOrd="0" presId="urn:microsoft.com/office/officeart/2005/8/layout/pList2"/>
    <dgm:cxn modelId="{685D997A-1C2A-484D-B82B-CDB2A9C01044}" type="presParOf" srcId="{A6F1ED25-37CF-4AA0-ABFB-4F661E8D8905}" destId="{7CB0CE59-C42C-4E8D-BE5E-FBFF3D9B0E53}" srcOrd="1" destOrd="0" presId="urn:microsoft.com/office/officeart/2005/8/layout/pList2"/>
    <dgm:cxn modelId="{70A8D95A-68D5-4EC2-B2DE-DCAE6C11E71B}" type="presParOf" srcId="{A6F1ED25-37CF-4AA0-ABFB-4F661E8D8905}" destId="{27F997BA-40F7-4DA2-81E6-7BF30432F3EC}" srcOrd="2" destOrd="0" presId="urn:microsoft.com/office/officeart/2005/8/layout/pList2"/>
    <dgm:cxn modelId="{1E963283-D769-498D-B7BA-9B99A53FEE5E}" type="presParOf" srcId="{39F6AD3C-CF9E-4939-BB77-BFAF466D216B}" destId="{5377C236-1795-4B98-9990-8F2ECBAEFF77}" srcOrd="7" destOrd="0" presId="urn:microsoft.com/office/officeart/2005/8/layout/pList2"/>
    <dgm:cxn modelId="{429F0E7E-ECEB-4C33-9640-D19AA65B6BF9}" type="presParOf" srcId="{39F6AD3C-CF9E-4939-BB77-BFAF466D216B}" destId="{B90EDC8A-AD56-4938-A063-E81212121B9F}" srcOrd="8" destOrd="0" presId="urn:microsoft.com/office/officeart/2005/8/layout/pList2"/>
    <dgm:cxn modelId="{5E801AFC-6F36-435A-B7F4-B61FB7B17383}" type="presParOf" srcId="{B90EDC8A-AD56-4938-A063-E81212121B9F}" destId="{4D261616-AAD6-46ED-B01C-E81E7F0980D1}" srcOrd="0" destOrd="0" presId="urn:microsoft.com/office/officeart/2005/8/layout/pList2"/>
    <dgm:cxn modelId="{574B7761-90F9-4AC5-A960-C1BD006DD72D}" type="presParOf" srcId="{B90EDC8A-AD56-4938-A063-E81212121B9F}" destId="{90B773E2-8302-433C-984D-841A145506EF}" srcOrd="1" destOrd="0" presId="urn:microsoft.com/office/officeart/2005/8/layout/pList2"/>
    <dgm:cxn modelId="{9E92E8B4-41FB-471C-9EF0-0BDA06571ECA}" type="presParOf" srcId="{B90EDC8A-AD56-4938-A063-E81212121B9F}" destId="{4E39A103-C45D-4DB0-AF66-A97EA1A2E724}" srcOrd="2" destOrd="0" presId="urn:microsoft.com/office/officeart/2005/8/layout/pList2"/>
    <dgm:cxn modelId="{ABBAB660-E516-4827-99E0-56B9236D4D5B}" type="presParOf" srcId="{39F6AD3C-CF9E-4939-BB77-BFAF466D216B}" destId="{229558EC-C520-406D-B295-68A00186C23C}" srcOrd="9" destOrd="0" presId="urn:microsoft.com/office/officeart/2005/8/layout/pList2"/>
    <dgm:cxn modelId="{D11EBD28-8F92-47E3-A998-3B5A03DE5BAD}" type="presParOf" srcId="{39F6AD3C-CF9E-4939-BB77-BFAF466D216B}" destId="{8BFAAAA7-9EB7-4207-A755-94AB2A325E88}" srcOrd="10" destOrd="0" presId="urn:microsoft.com/office/officeart/2005/8/layout/pList2"/>
    <dgm:cxn modelId="{A2A358E7-2E46-4910-953D-C8C8F4DDB9CB}" type="presParOf" srcId="{8BFAAAA7-9EB7-4207-A755-94AB2A325E88}" destId="{09EA0492-AF4F-4523-B636-77FEA289D68D}" srcOrd="0" destOrd="0" presId="urn:microsoft.com/office/officeart/2005/8/layout/pList2"/>
    <dgm:cxn modelId="{BE095614-5A61-4D58-B35D-3943216218FA}" type="presParOf" srcId="{8BFAAAA7-9EB7-4207-A755-94AB2A325E88}" destId="{BF1328C6-7FFF-4546-98A2-016335ECD080}" srcOrd="1" destOrd="0" presId="urn:microsoft.com/office/officeart/2005/8/layout/pList2"/>
    <dgm:cxn modelId="{D7A5E930-C190-4117-8FE8-3019B0331F74}" type="presParOf" srcId="{8BFAAAA7-9EB7-4207-A755-94AB2A325E88}" destId="{113D9F9B-11F2-4458-9550-F658A6A0D71D}" srcOrd="2" destOrd="0" presId="urn:microsoft.com/office/officeart/2005/8/layout/pList2"/>
    <dgm:cxn modelId="{2428704B-4131-4ACF-AE9C-C08112C8A994}" type="presParOf" srcId="{39F6AD3C-CF9E-4939-BB77-BFAF466D216B}" destId="{D9A3CFFB-3257-4360-BC6D-19D7C6AF9004}" srcOrd="11" destOrd="0" presId="urn:microsoft.com/office/officeart/2005/8/layout/pList2"/>
    <dgm:cxn modelId="{A8E47D58-36BD-4278-8884-20CF208E29E2}" type="presParOf" srcId="{39F6AD3C-CF9E-4939-BB77-BFAF466D216B}" destId="{703A3E17-684F-447E-BC8C-7E91AC53B757}" srcOrd="12" destOrd="0" presId="urn:microsoft.com/office/officeart/2005/8/layout/pList2"/>
    <dgm:cxn modelId="{88589215-7552-41AD-8BA3-F5A6E9A8169A}" type="presParOf" srcId="{703A3E17-684F-447E-BC8C-7E91AC53B757}" destId="{1310EDAA-3C24-427A-A3D9-72E39389F0E7}" srcOrd="0" destOrd="0" presId="urn:microsoft.com/office/officeart/2005/8/layout/pList2"/>
    <dgm:cxn modelId="{A9670711-8D42-4D27-A1AD-5E1AEDB5E9C1}" type="presParOf" srcId="{703A3E17-684F-447E-BC8C-7E91AC53B757}" destId="{220E4D11-12B7-4F2A-B5AF-500D7DFB6644}" srcOrd="1" destOrd="0" presId="urn:microsoft.com/office/officeart/2005/8/layout/pList2"/>
    <dgm:cxn modelId="{B5DCE149-F896-4279-BEE2-429077F5B12F}" type="presParOf" srcId="{703A3E17-684F-447E-BC8C-7E91AC53B757}" destId="{54BBCFAE-5385-439B-B5DE-546B20DA13B3}" srcOrd="2" destOrd="0" presId="urn:microsoft.com/office/officeart/2005/8/layout/pList2"/>
    <dgm:cxn modelId="{87732BB6-6013-4CBE-A56B-250EAFC152B1}" type="presParOf" srcId="{39F6AD3C-CF9E-4939-BB77-BFAF466D216B}" destId="{CF5D59A2-F34A-4FBD-926E-84078DAF9913}" srcOrd="13" destOrd="0" presId="urn:microsoft.com/office/officeart/2005/8/layout/pList2"/>
    <dgm:cxn modelId="{47A8E4EE-6CF1-48FF-8561-9E972C8CC26A}" type="presParOf" srcId="{39F6AD3C-CF9E-4939-BB77-BFAF466D216B}" destId="{E86A27C1-3A74-457E-9F0C-C04092A58D3D}" srcOrd="14" destOrd="0" presId="urn:microsoft.com/office/officeart/2005/8/layout/pList2"/>
    <dgm:cxn modelId="{49577B71-A799-41F4-A14C-7F3DF64FE3B4}" type="presParOf" srcId="{E86A27C1-3A74-457E-9F0C-C04092A58D3D}" destId="{16BC4628-BD79-4919-95C6-8C974DA12342}" srcOrd="0" destOrd="0" presId="urn:microsoft.com/office/officeart/2005/8/layout/pList2"/>
    <dgm:cxn modelId="{CA8E062D-2487-41FE-9907-3B79FF055F45}" type="presParOf" srcId="{E86A27C1-3A74-457E-9F0C-C04092A58D3D}" destId="{00C38C0D-4184-426A-A63E-E90D18AB32F5}" srcOrd="1" destOrd="0" presId="urn:microsoft.com/office/officeart/2005/8/layout/pList2"/>
    <dgm:cxn modelId="{5AF68174-F14F-47DC-A997-57DED87F9222}" type="presParOf" srcId="{E86A27C1-3A74-457E-9F0C-C04092A58D3D}" destId="{79C0B52A-A2C4-4D4A-9054-11356F2DCE7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D4AC26-6DE4-4609-9E3F-85B40BC49D6D}"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endParaRPr lang="en-US"/>
        </a:p>
      </dgm:t>
    </dgm:pt>
    <dgm:pt modelId="{3DEC7AD1-005E-4AD6-9E12-3670C3AC094D}">
      <dgm:prSet phldrT="[Text]" custT="1"/>
      <dgm:spPr/>
      <dgm:t>
        <a:bodyPr/>
        <a:lstStyle/>
        <a:p>
          <a:r>
            <a:rPr lang="en-US" sz="1400" b="1"/>
            <a:t>Executive Assistant III</a:t>
          </a:r>
        </a:p>
      </dgm:t>
    </dgm:pt>
    <dgm:pt modelId="{35DE2CCF-A605-47F1-9464-ECD5B3C0BCA1}" type="parTrans" cxnId="{EDCD9894-FBE6-4CEB-AD80-433F07BB9047}">
      <dgm:prSet/>
      <dgm:spPr/>
      <dgm:t>
        <a:bodyPr/>
        <a:lstStyle/>
        <a:p>
          <a:endParaRPr lang="en-US"/>
        </a:p>
      </dgm:t>
    </dgm:pt>
    <dgm:pt modelId="{0B1C0476-08B1-4F73-A3DB-3A26D321F442}" type="sibTrans" cxnId="{EDCD9894-FBE6-4CEB-AD80-433F07BB9047}">
      <dgm:prSet/>
      <dgm:spPr/>
      <dgm:t>
        <a:bodyPr/>
        <a:lstStyle/>
        <a:p>
          <a:endParaRPr lang="en-US"/>
        </a:p>
      </dgm:t>
    </dgm:pt>
    <dgm:pt modelId="{22DD93FB-016B-4547-96EB-34C57D50B324}">
      <dgm:prSet phldrT="[Text]"/>
      <dgm:spPr/>
      <dgm:t>
        <a:bodyPr/>
        <a:lstStyle/>
        <a:p>
          <a:r>
            <a:rPr lang="en-US"/>
            <a:t>Executive Office</a:t>
          </a:r>
        </a:p>
      </dgm:t>
    </dgm:pt>
    <dgm:pt modelId="{D828498F-2DD9-46A8-B569-411C069A7C58}" type="parTrans" cxnId="{E293D36C-9863-4CCB-9D0D-DE73658DDC49}">
      <dgm:prSet/>
      <dgm:spPr/>
      <dgm:t>
        <a:bodyPr/>
        <a:lstStyle/>
        <a:p>
          <a:endParaRPr lang="en-US"/>
        </a:p>
      </dgm:t>
    </dgm:pt>
    <dgm:pt modelId="{B6B4314C-3207-489D-AE39-2FD7F4B50A61}" type="sibTrans" cxnId="{E293D36C-9863-4CCB-9D0D-DE73658DDC49}">
      <dgm:prSet/>
      <dgm:spPr/>
      <dgm:t>
        <a:bodyPr/>
        <a:lstStyle/>
        <a:p>
          <a:endParaRPr lang="en-US"/>
        </a:p>
      </dgm:t>
    </dgm:pt>
    <dgm:pt modelId="{70A5503A-A628-4A94-B624-9715AC8C6677}">
      <dgm:prSet phldrT="[Text]"/>
      <dgm:spPr/>
      <dgm:t>
        <a:bodyPr/>
        <a:lstStyle/>
        <a:p>
          <a:r>
            <a:rPr lang="en-US"/>
            <a:t>Sr. Leaders</a:t>
          </a:r>
        </a:p>
      </dgm:t>
    </dgm:pt>
    <dgm:pt modelId="{644FBA6E-EA29-4531-B4BB-C2D12F7A91D2}" type="parTrans" cxnId="{BAC6BD40-EA96-45D2-BB23-ACEB5B52B2BB}">
      <dgm:prSet/>
      <dgm:spPr/>
      <dgm:t>
        <a:bodyPr/>
        <a:lstStyle/>
        <a:p>
          <a:endParaRPr lang="en-US"/>
        </a:p>
      </dgm:t>
    </dgm:pt>
    <dgm:pt modelId="{7C216CCB-919D-4D09-AC6A-6C61702C3812}" type="sibTrans" cxnId="{BAC6BD40-EA96-45D2-BB23-ACEB5B52B2BB}">
      <dgm:prSet/>
      <dgm:spPr/>
      <dgm:t>
        <a:bodyPr/>
        <a:lstStyle/>
        <a:p>
          <a:endParaRPr lang="en-US"/>
        </a:p>
      </dgm:t>
    </dgm:pt>
    <dgm:pt modelId="{CA44797B-8BCB-4372-9D87-DD6C5CD1755E}">
      <dgm:prSet phldrT="[Text]" custT="1"/>
      <dgm:spPr/>
      <dgm:t>
        <a:bodyPr/>
        <a:lstStyle/>
        <a:p>
          <a:r>
            <a:rPr lang="en-US" sz="1400" b="1"/>
            <a:t>Executive Assistant II</a:t>
          </a:r>
        </a:p>
      </dgm:t>
    </dgm:pt>
    <dgm:pt modelId="{14617AFA-8DF4-4978-AFA6-959ECF41E03B}" type="parTrans" cxnId="{28442A38-5C29-44C4-A76B-04078AAB8C58}">
      <dgm:prSet/>
      <dgm:spPr/>
      <dgm:t>
        <a:bodyPr/>
        <a:lstStyle/>
        <a:p>
          <a:endParaRPr lang="en-US"/>
        </a:p>
      </dgm:t>
    </dgm:pt>
    <dgm:pt modelId="{651473C2-F997-404D-AD8F-F3F9BFBF7816}" type="sibTrans" cxnId="{28442A38-5C29-44C4-A76B-04078AAB8C58}">
      <dgm:prSet/>
      <dgm:spPr/>
      <dgm:t>
        <a:bodyPr/>
        <a:lstStyle/>
        <a:p>
          <a:endParaRPr lang="en-US"/>
        </a:p>
      </dgm:t>
    </dgm:pt>
    <dgm:pt modelId="{BDE5BA7F-E08B-4F11-A1B5-5D23B76F5E5C}">
      <dgm:prSet phldrT="[Text]"/>
      <dgm:spPr/>
      <dgm:t>
        <a:bodyPr/>
        <a:lstStyle/>
        <a:p>
          <a:r>
            <a:rPr lang="en-US"/>
            <a:t>Sr. Leaders</a:t>
          </a:r>
        </a:p>
      </dgm:t>
    </dgm:pt>
    <dgm:pt modelId="{802CDE3E-C5F3-4C81-BC45-6D39A467310B}" type="parTrans" cxnId="{7C55B3F6-6CB2-4DB3-B000-F34627455C67}">
      <dgm:prSet/>
      <dgm:spPr/>
      <dgm:t>
        <a:bodyPr/>
        <a:lstStyle/>
        <a:p>
          <a:endParaRPr lang="en-US"/>
        </a:p>
      </dgm:t>
    </dgm:pt>
    <dgm:pt modelId="{45D2C6AB-8976-4E1B-BB16-360F8FA43842}" type="sibTrans" cxnId="{7C55B3F6-6CB2-4DB3-B000-F34627455C67}">
      <dgm:prSet/>
      <dgm:spPr/>
      <dgm:t>
        <a:bodyPr/>
        <a:lstStyle/>
        <a:p>
          <a:endParaRPr lang="en-US"/>
        </a:p>
      </dgm:t>
    </dgm:pt>
    <dgm:pt modelId="{BFB3D8AD-03C6-4C90-8560-00A09C6CC875}">
      <dgm:prSet phldrT="[Text]"/>
      <dgm:spPr/>
      <dgm:t>
        <a:bodyPr/>
        <a:lstStyle/>
        <a:p>
          <a:r>
            <a:rPr lang="en-US"/>
            <a:t>Business Lines</a:t>
          </a:r>
        </a:p>
      </dgm:t>
    </dgm:pt>
    <dgm:pt modelId="{AACA19B8-E240-4BC8-8BEA-7E4369A86D7E}" type="parTrans" cxnId="{B0DF03A1-9C78-4E7E-B211-05BF5C0AFF35}">
      <dgm:prSet/>
      <dgm:spPr/>
      <dgm:t>
        <a:bodyPr/>
        <a:lstStyle/>
        <a:p>
          <a:endParaRPr lang="en-US"/>
        </a:p>
      </dgm:t>
    </dgm:pt>
    <dgm:pt modelId="{2CA4D23B-3244-47F7-9D5B-920F0D7A16EB}" type="sibTrans" cxnId="{B0DF03A1-9C78-4E7E-B211-05BF5C0AFF35}">
      <dgm:prSet/>
      <dgm:spPr/>
      <dgm:t>
        <a:bodyPr/>
        <a:lstStyle/>
        <a:p>
          <a:endParaRPr lang="en-US"/>
        </a:p>
      </dgm:t>
    </dgm:pt>
    <dgm:pt modelId="{E9291B5B-7D48-4D08-9ECF-1CE0CFC1EA06}">
      <dgm:prSet phldrT="[Text]" custT="1"/>
      <dgm:spPr/>
      <dgm:t>
        <a:bodyPr/>
        <a:lstStyle/>
        <a:p>
          <a:r>
            <a:rPr lang="en-US" sz="1400" b="1"/>
            <a:t>Executive Assistant I</a:t>
          </a:r>
        </a:p>
      </dgm:t>
    </dgm:pt>
    <dgm:pt modelId="{3C4FBB33-EA47-4A5B-93D3-1264DED1025A}" type="parTrans" cxnId="{1D6B01D1-744B-4C4E-B433-122C0FBF2D58}">
      <dgm:prSet/>
      <dgm:spPr/>
      <dgm:t>
        <a:bodyPr/>
        <a:lstStyle/>
        <a:p>
          <a:endParaRPr lang="en-US"/>
        </a:p>
      </dgm:t>
    </dgm:pt>
    <dgm:pt modelId="{704A92E9-5555-4B43-A18A-6CD559101638}" type="sibTrans" cxnId="{1D6B01D1-744B-4C4E-B433-122C0FBF2D58}">
      <dgm:prSet/>
      <dgm:spPr/>
      <dgm:t>
        <a:bodyPr/>
        <a:lstStyle/>
        <a:p>
          <a:endParaRPr lang="en-US"/>
        </a:p>
      </dgm:t>
    </dgm:pt>
    <dgm:pt modelId="{1DDC642D-4BBD-4294-869D-67EE25A05D81}">
      <dgm:prSet phldrT="[Text]"/>
      <dgm:spPr/>
      <dgm:t>
        <a:bodyPr/>
        <a:lstStyle/>
        <a:p>
          <a:r>
            <a:rPr lang="en-US"/>
            <a:t>Business Lines</a:t>
          </a:r>
        </a:p>
      </dgm:t>
    </dgm:pt>
    <dgm:pt modelId="{959A93B9-8D2D-400B-AE86-ACAE8EC07D7F}" type="parTrans" cxnId="{B9687B86-9952-465B-8040-0D427A6DC464}">
      <dgm:prSet/>
      <dgm:spPr/>
      <dgm:t>
        <a:bodyPr/>
        <a:lstStyle/>
        <a:p>
          <a:endParaRPr lang="en-US"/>
        </a:p>
      </dgm:t>
    </dgm:pt>
    <dgm:pt modelId="{61A119B1-2EB1-4761-AAED-B550867CE20B}" type="sibTrans" cxnId="{B9687B86-9952-465B-8040-0D427A6DC464}">
      <dgm:prSet/>
      <dgm:spPr/>
      <dgm:t>
        <a:bodyPr/>
        <a:lstStyle/>
        <a:p>
          <a:endParaRPr lang="en-US"/>
        </a:p>
      </dgm:t>
    </dgm:pt>
    <dgm:pt modelId="{6B1D2FBE-FE03-48E8-A7A5-AFECE94712BB}">
      <dgm:prSet phldrT="[Text]"/>
      <dgm:spPr/>
      <dgm:t>
        <a:bodyPr/>
        <a:lstStyle/>
        <a:p>
          <a:r>
            <a:rPr lang="en-US"/>
            <a:t>Office </a:t>
          </a:r>
        </a:p>
      </dgm:t>
    </dgm:pt>
    <dgm:pt modelId="{820433A3-6DAE-48D8-BF27-1BDD8C69ED20}" type="parTrans" cxnId="{391BD2BA-9959-48CA-AD28-52FD9454CEB9}">
      <dgm:prSet/>
      <dgm:spPr/>
      <dgm:t>
        <a:bodyPr/>
        <a:lstStyle/>
        <a:p>
          <a:endParaRPr lang="en-US"/>
        </a:p>
      </dgm:t>
    </dgm:pt>
    <dgm:pt modelId="{93218AD4-070F-4037-9592-1BC6FB232914}" type="sibTrans" cxnId="{391BD2BA-9959-48CA-AD28-52FD9454CEB9}">
      <dgm:prSet/>
      <dgm:spPr/>
      <dgm:t>
        <a:bodyPr/>
        <a:lstStyle/>
        <a:p>
          <a:endParaRPr lang="en-US"/>
        </a:p>
      </dgm:t>
    </dgm:pt>
    <dgm:pt modelId="{E4547688-3A49-4AC6-925D-E4E2FF727F46}">
      <dgm:prSet phldrT="[Text]" custT="1"/>
      <dgm:spPr/>
      <dgm:t>
        <a:bodyPr/>
        <a:lstStyle/>
        <a:p>
          <a:r>
            <a:rPr lang="en-US" sz="1400" b="1"/>
            <a:t>Chief Executive Assistant</a:t>
          </a:r>
        </a:p>
      </dgm:t>
    </dgm:pt>
    <dgm:pt modelId="{04080F7C-B98E-4AF7-8ECD-C2586743602D}" type="parTrans" cxnId="{E496AAD5-2AA6-4CF3-AC07-2D77D72B7484}">
      <dgm:prSet/>
      <dgm:spPr/>
      <dgm:t>
        <a:bodyPr/>
        <a:lstStyle/>
        <a:p>
          <a:endParaRPr lang="en-US"/>
        </a:p>
      </dgm:t>
    </dgm:pt>
    <dgm:pt modelId="{59295033-9FD1-4615-B744-18AD86502169}" type="sibTrans" cxnId="{E496AAD5-2AA6-4CF3-AC07-2D77D72B7484}">
      <dgm:prSet/>
      <dgm:spPr/>
      <dgm:t>
        <a:bodyPr/>
        <a:lstStyle/>
        <a:p>
          <a:endParaRPr lang="en-US"/>
        </a:p>
      </dgm:t>
    </dgm:pt>
    <dgm:pt modelId="{AA16B790-B77E-4422-A3D4-7242550F69CF}">
      <dgm:prSet phldrT="[Text]"/>
      <dgm:spPr/>
      <dgm:t>
        <a:bodyPr/>
        <a:lstStyle/>
        <a:p>
          <a:r>
            <a:rPr lang="en-US"/>
            <a:t>CEO</a:t>
          </a:r>
        </a:p>
      </dgm:t>
    </dgm:pt>
    <dgm:pt modelId="{AED9F84E-FAA7-4EE0-AC65-BFD91FA19375}" type="parTrans" cxnId="{A63F9F0C-BBEF-4492-A448-EB42B46AD4D7}">
      <dgm:prSet/>
      <dgm:spPr/>
      <dgm:t>
        <a:bodyPr/>
        <a:lstStyle/>
        <a:p>
          <a:endParaRPr lang="en-US"/>
        </a:p>
      </dgm:t>
    </dgm:pt>
    <dgm:pt modelId="{0A69C3AC-20A1-4860-8CE8-2E6C3FE80AA7}" type="sibTrans" cxnId="{A63F9F0C-BBEF-4492-A448-EB42B46AD4D7}">
      <dgm:prSet/>
      <dgm:spPr/>
      <dgm:t>
        <a:bodyPr/>
        <a:lstStyle/>
        <a:p>
          <a:endParaRPr lang="en-US"/>
        </a:p>
      </dgm:t>
    </dgm:pt>
    <dgm:pt modelId="{CBBC4844-1BB9-4536-B58F-D3BF757FAF94}">
      <dgm:prSet phldrT="[Text]"/>
      <dgm:spPr/>
      <dgm:t>
        <a:bodyPr/>
        <a:lstStyle/>
        <a:p>
          <a:r>
            <a:rPr lang="en-US"/>
            <a:t>Board of Directors</a:t>
          </a:r>
        </a:p>
      </dgm:t>
    </dgm:pt>
    <dgm:pt modelId="{6970D3AC-CFB0-4EEC-A3A5-8F025165D18C}" type="parTrans" cxnId="{C15A0369-3CDE-4789-9F13-53293B19A391}">
      <dgm:prSet/>
      <dgm:spPr/>
      <dgm:t>
        <a:bodyPr/>
        <a:lstStyle/>
        <a:p>
          <a:endParaRPr lang="en-US"/>
        </a:p>
      </dgm:t>
    </dgm:pt>
    <dgm:pt modelId="{75D58512-A4AC-4C31-A845-64506AD13A97}" type="sibTrans" cxnId="{C15A0369-3CDE-4789-9F13-53293B19A391}">
      <dgm:prSet/>
      <dgm:spPr/>
      <dgm:t>
        <a:bodyPr/>
        <a:lstStyle/>
        <a:p>
          <a:endParaRPr lang="en-US"/>
        </a:p>
      </dgm:t>
    </dgm:pt>
    <dgm:pt modelId="{06C4F3EC-D49C-4C76-B476-01B18489065D}">
      <dgm:prSet phldrT="[Text]"/>
      <dgm:spPr/>
      <dgm:t>
        <a:bodyPr/>
        <a:lstStyle/>
        <a:p>
          <a:r>
            <a:rPr lang="en-US"/>
            <a:t>Executive Office</a:t>
          </a:r>
        </a:p>
      </dgm:t>
    </dgm:pt>
    <dgm:pt modelId="{6AA0D803-8D98-4C33-824D-4C49491F3BDA}" type="parTrans" cxnId="{3D48E720-BD44-44C2-BADA-52C678E41530}">
      <dgm:prSet/>
      <dgm:spPr/>
      <dgm:t>
        <a:bodyPr/>
        <a:lstStyle/>
        <a:p>
          <a:endParaRPr lang="en-US"/>
        </a:p>
      </dgm:t>
    </dgm:pt>
    <dgm:pt modelId="{B5031A78-379A-4466-99B1-EE68F8A97F89}" type="sibTrans" cxnId="{3D48E720-BD44-44C2-BADA-52C678E41530}">
      <dgm:prSet/>
      <dgm:spPr/>
      <dgm:t>
        <a:bodyPr/>
        <a:lstStyle/>
        <a:p>
          <a:endParaRPr lang="en-US"/>
        </a:p>
      </dgm:t>
    </dgm:pt>
    <dgm:pt modelId="{A8A0256E-A8A6-46EA-9CBA-9FBBCA51EF97}">
      <dgm:prSet phldrT="[Text]"/>
      <dgm:spPr/>
      <dgm:t>
        <a:bodyPr/>
        <a:lstStyle/>
        <a:p>
          <a:r>
            <a:rPr lang="en-US"/>
            <a:t>Business Lines</a:t>
          </a:r>
        </a:p>
      </dgm:t>
    </dgm:pt>
    <dgm:pt modelId="{8DC2FB56-1BF1-4C20-BBEE-B72055A183B0}" type="parTrans" cxnId="{9DE96341-71C9-4462-B550-4AD18EFF6A86}">
      <dgm:prSet/>
      <dgm:spPr/>
      <dgm:t>
        <a:bodyPr/>
        <a:lstStyle/>
        <a:p>
          <a:endParaRPr lang="en-US"/>
        </a:p>
      </dgm:t>
    </dgm:pt>
    <dgm:pt modelId="{53726FD6-BD01-457A-B5D2-A530E9AC7808}" type="sibTrans" cxnId="{9DE96341-71C9-4462-B550-4AD18EFF6A86}">
      <dgm:prSet/>
      <dgm:spPr/>
      <dgm:t>
        <a:bodyPr/>
        <a:lstStyle/>
        <a:p>
          <a:endParaRPr lang="en-US"/>
        </a:p>
      </dgm:t>
    </dgm:pt>
    <dgm:pt modelId="{3ACCE165-66A3-4F86-81BE-260DFD9216EE}" type="pres">
      <dgm:prSet presAssocID="{B5D4AC26-6DE4-4609-9E3F-85B40BC49D6D}" presName="theList" presStyleCnt="0">
        <dgm:presLayoutVars>
          <dgm:dir/>
          <dgm:animLvl val="lvl"/>
          <dgm:resizeHandles val="exact"/>
        </dgm:presLayoutVars>
      </dgm:prSet>
      <dgm:spPr/>
    </dgm:pt>
    <dgm:pt modelId="{0143F99C-ACE3-4C7A-BB1A-8B09BCF86D80}" type="pres">
      <dgm:prSet presAssocID="{E9291B5B-7D48-4D08-9ECF-1CE0CFC1EA06}" presName="compNode" presStyleCnt="0"/>
      <dgm:spPr/>
    </dgm:pt>
    <dgm:pt modelId="{B02C13FF-D7DE-47F3-816D-EB3FD5FB288E}" type="pres">
      <dgm:prSet presAssocID="{E9291B5B-7D48-4D08-9ECF-1CE0CFC1EA06}" presName="noGeometry" presStyleCnt="0"/>
      <dgm:spPr/>
    </dgm:pt>
    <dgm:pt modelId="{2DA3972A-FA08-43F4-9AB2-3649ED358D6D}" type="pres">
      <dgm:prSet presAssocID="{E9291B5B-7D48-4D08-9ECF-1CE0CFC1EA06}" presName="childTextVisible" presStyleLbl="bgAccFollowNode1" presStyleIdx="0" presStyleCnt="4">
        <dgm:presLayoutVars>
          <dgm:bulletEnabled val="1"/>
        </dgm:presLayoutVars>
      </dgm:prSet>
      <dgm:spPr/>
    </dgm:pt>
    <dgm:pt modelId="{D9A75D6E-42CC-4D53-A727-EE934D66053D}" type="pres">
      <dgm:prSet presAssocID="{E9291B5B-7D48-4D08-9ECF-1CE0CFC1EA06}" presName="childTextHidden" presStyleLbl="bgAccFollowNode1" presStyleIdx="0" presStyleCnt="4"/>
      <dgm:spPr/>
    </dgm:pt>
    <dgm:pt modelId="{2926EFD6-54BB-4522-88BC-7277FE20DEFA}" type="pres">
      <dgm:prSet presAssocID="{E9291B5B-7D48-4D08-9ECF-1CE0CFC1EA06}" presName="parentText" presStyleLbl="node1" presStyleIdx="0" presStyleCnt="4">
        <dgm:presLayoutVars>
          <dgm:chMax val="1"/>
          <dgm:bulletEnabled val="1"/>
        </dgm:presLayoutVars>
      </dgm:prSet>
      <dgm:spPr/>
    </dgm:pt>
    <dgm:pt modelId="{241D56ED-4085-445E-A3EC-4795C37CCCB8}" type="pres">
      <dgm:prSet presAssocID="{E9291B5B-7D48-4D08-9ECF-1CE0CFC1EA06}" presName="aSpace" presStyleCnt="0"/>
      <dgm:spPr/>
    </dgm:pt>
    <dgm:pt modelId="{ECD73BB2-53C6-462C-A3D5-784967D93D05}" type="pres">
      <dgm:prSet presAssocID="{CA44797B-8BCB-4372-9D87-DD6C5CD1755E}" presName="compNode" presStyleCnt="0"/>
      <dgm:spPr/>
    </dgm:pt>
    <dgm:pt modelId="{3A79986F-77BE-4BF2-B0BC-1EEF35F69C10}" type="pres">
      <dgm:prSet presAssocID="{CA44797B-8BCB-4372-9D87-DD6C5CD1755E}" presName="noGeometry" presStyleCnt="0"/>
      <dgm:spPr/>
    </dgm:pt>
    <dgm:pt modelId="{FFEF08D1-FFBE-4CDD-8CA4-00B55A75C98C}" type="pres">
      <dgm:prSet presAssocID="{CA44797B-8BCB-4372-9D87-DD6C5CD1755E}" presName="childTextVisible" presStyleLbl="bgAccFollowNode1" presStyleIdx="1" presStyleCnt="4">
        <dgm:presLayoutVars>
          <dgm:bulletEnabled val="1"/>
        </dgm:presLayoutVars>
      </dgm:prSet>
      <dgm:spPr/>
    </dgm:pt>
    <dgm:pt modelId="{9D9B9B17-5E36-463C-9CEA-7B352DAF01F2}" type="pres">
      <dgm:prSet presAssocID="{CA44797B-8BCB-4372-9D87-DD6C5CD1755E}" presName="childTextHidden" presStyleLbl="bgAccFollowNode1" presStyleIdx="1" presStyleCnt="4"/>
      <dgm:spPr/>
    </dgm:pt>
    <dgm:pt modelId="{6F5261EF-F32E-46A1-A48E-883EF178B924}" type="pres">
      <dgm:prSet presAssocID="{CA44797B-8BCB-4372-9D87-DD6C5CD1755E}" presName="parentText" presStyleLbl="node1" presStyleIdx="1" presStyleCnt="4">
        <dgm:presLayoutVars>
          <dgm:chMax val="1"/>
          <dgm:bulletEnabled val="1"/>
        </dgm:presLayoutVars>
      </dgm:prSet>
      <dgm:spPr/>
    </dgm:pt>
    <dgm:pt modelId="{30587C3F-89CC-4F7B-A450-709491B2CF0B}" type="pres">
      <dgm:prSet presAssocID="{CA44797B-8BCB-4372-9D87-DD6C5CD1755E}" presName="aSpace" presStyleCnt="0"/>
      <dgm:spPr/>
    </dgm:pt>
    <dgm:pt modelId="{85F6413E-C23D-4585-91E4-935EF092FC16}" type="pres">
      <dgm:prSet presAssocID="{3DEC7AD1-005E-4AD6-9E12-3670C3AC094D}" presName="compNode" presStyleCnt="0"/>
      <dgm:spPr/>
    </dgm:pt>
    <dgm:pt modelId="{A6BBEE9F-B130-4F47-B536-9526D65ACAEC}" type="pres">
      <dgm:prSet presAssocID="{3DEC7AD1-005E-4AD6-9E12-3670C3AC094D}" presName="noGeometry" presStyleCnt="0"/>
      <dgm:spPr/>
    </dgm:pt>
    <dgm:pt modelId="{F751226D-883F-4135-B2D9-1AEE8CDDC493}" type="pres">
      <dgm:prSet presAssocID="{3DEC7AD1-005E-4AD6-9E12-3670C3AC094D}" presName="childTextVisible" presStyleLbl="bgAccFollowNode1" presStyleIdx="2" presStyleCnt="4">
        <dgm:presLayoutVars>
          <dgm:bulletEnabled val="1"/>
        </dgm:presLayoutVars>
      </dgm:prSet>
      <dgm:spPr/>
    </dgm:pt>
    <dgm:pt modelId="{E464036D-9E29-4FC6-8407-2DF35CE68B5F}" type="pres">
      <dgm:prSet presAssocID="{3DEC7AD1-005E-4AD6-9E12-3670C3AC094D}" presName="childTextHidden" presStyleLbl="bgAccFollowNode1" presStyleIdx="2" presStyleCnt="4"/>
      <dgm:spPr/>
    </dgm:pt>
    <dgm:pt modelId="{B9599A82-B88A-46E7-A9E9-0F2763052F5E}" type="pres">
      <dgm:prSet presAssocID="{3DEC7AD1-005E-4AD6-9E12-3670C3AC094D}" presName="parentText" presStyleLbl="node1" presStyleIdx="2" presStyleCnt="4">
        <dgm:presLayoutVars>
          <dgm:chMax val="1"/>
          <dgm:bulletEnabled val="1"/>
        </dgm:presLayoutVars>
      </dgm:prSet>
      <dgm:spPr/>
    </dgm:pt>
    <dgm:pt modelId="{6958D1AF-D241-4374-8EE0-E909A298E436}" type="pres">
      <dgm:prSet presAssocID="{3DEC7AD1-005E-4AD6-9E12-3670C3AC094D}" presName="aSpace" presStyleCnt="0"/>
      <dgm:spPr/>
    </dgm:pt>
    <dgm:pt modelId="{24723C98-E5E0-4A38-BA8E-08CE36048E11}" type="pres">
      <dgm:prSet presAssocID="{E4547688-3A49-4AC6-925D-E4E2FF727F46}" presName="compNode" presStyleCnt="0"/>
      <dgm:spPr/>
    </dgm:pt>
    <dgm:pt modelId="{6317CC8E-B902-49D0-A9B2-9F99A7893238}" type="pres">
      <dgm:prSet presAssocID="{E4547688-3A49-4AC6-925D-E4E2FF727F46}" presName="noGeometry" presStyleCnt="0"/>
      <dgm:spPr/>
    </dgm:pt>
    <dgm:pt modelId="{8A5BFDD2-AD10-4326-9E98-50B482688320}" type="pres">
      <dgm:prSet presAssocID="{E4547688-3A49-4AC6-925D-E4E2FF727F46}" presName="childTextVisible" presStyleLbl="bgAccFollowNode1" presStyleIdx="3" presStyleCnt="4">
        <dgm:presLayoutVars>
          <dgm:bulletEnabled val="1"/>
        </dgm:presLayoutVars>
      </dgm:prSet>
      <dgm:spPr/>
    </dgm:pt>
    <dgm:pt modelId="{AC0ACAFB-11C9-4F18-A86B-F80F0ED834EF}" type="pres">
      <dgm:prSet presAssocID="{E4547688-3A49-4AC6-925D-E4E2FF727F46}" presName="childTextHidden" presStyleLbl="bgAccFollowNode1" presStyleIdx="3" presStyleCnt="4"/>
      <dgm:spPr/>
    </dgm:pt>
    <dgm:pt modelId="{9B3BD7D0-A1EE-4F7B-9E6D-79A9200B7DF1}" type="pres">
      <dgm:prSet presAssocID="{E4547688-3A49-4AC6-925D-E4E2FF727F46}" presName="parentText" presStyleLbl="node1" presStyleIdx="3" presStyleCnt="4">
        <dgm:presLayoutVars>
          <dgm:chMax val="1"/>
          <dgm:bulletEnabled val="1"/>
        </dgm:presLayoutVars>
      </dgm:prSet>
      <dgm:spPr/>
    </dgm:pt>
  </dgm:ptLst>
  <dgm:cxnLst>
    <dgm:cxn modelId="{DC48E208-452A-4570-81CE-B9AAE87EB066}" type="presOf" srcId="{06C4F3EC-D49C-4C76-B476-01B18489065D}" destId="{AC0ACAFB-11C9-4F18-A86B-F80F0ED834EF}" srcOrd="1" destOrd="2" presId="urn:microsoft.com/office/officeart/2005/8/layout/hProcess6"/>
    <dgm:cxn modelId="{A63F9F0C-BBEF-4492-A448-EB42B46AD4D7}" srcId="{E4547688-3A49-4AC6-925D-E4E2FF727F46}" destId="{AA16B790-B77E-4422-A3D4-7242550F69CF}" srcOrd="0" destOrd="0" parTransId="{AED9F84E-FAA7-4EE0-AC65-BFD91FA19375}" sibTransId="{0A69C3AC-20A1-4860-8CE8-2E6C3FE80AA7}"/>
    <dgm:cxn modelId="{4CF50A0D-6ABF-4C04-AE75-2D54AF51AF41}" type="presOf" srcId="{BDE5BA7F-E08B-4F11-A1B5-5D23B76F5E5C}" destId="{9D9B9B17-5E36-463C-9CEA-7B352DAF01F2}" srcOrd="1" destOrd="0" presId="urn:microsoft.com/office/officeart/2005/8/layout/hProcess6"/>
    <dgm:cxn modelId="{1105A719-4EC5-4EFB-8301-79DB3969C5E2}" type="presOf" srcId="{A8A0256E-A8A6-46EA-9CBA-9FBBCA51EF97}" destId="{E464036D-9E29-4FC6-8407-2DF35CE68B5F}" srcOrd="1" destOrd="2" presId="urn:microsoft.com/office/officeart/2005/8/layout/hProcess6"/>
    <dgm:cxn modelId="{01B8081C-1CF0-474F-8A8E-DADB5B797518}" type="presOf" srcId="{E9291B5B-7D48-4D08-9ECF-1CE0CFC1EA06}" destId="{2926EFD6-54BB-4522-88BC-7277FE20DEFA}" srcOrd="0" destOrd="0" presId="urn:microsoft.com/office/officeart/2005/8/layout/hProcess6"/>
    <dgm:cxn modelId="{3D48E720-BD44-44C2-BADA-52C678E41530}" srcId="{E4547688-3A49-4AC6-925D-E4E2FF727F46}" destId="{06C4F3EC-D49C-4C76-B476-01B18489065D}" srcOrd="2" destOrd="0" parTransId="{6AA0D803-8D98-4C33-824D-4C49491F3BDA}" sibTransId="{B5031A78-379A-4466-99B1-EE68F8A97F89}"/>
    <dgm:cxn modelId="{C5EFD122-0B48-4E16-986C-A83AEA817E2C}" type="presOf" srcId="{E4547688-3A49-4AC6-925D-E4E2FF727F46}" destId="{9B3BD7D0-A1EE-4F7B-9E6D-79A9200B7DF1}" srcOrd="0" destOrd="0" presId="urn:microsoft.com/office/officeart/2005/8/layout/hProcess6"/>
    <dgm:cxn modelId="{E7C1B127-856B-4C6D-BEC7-DDA8FEF26BE5}" type="presOf" srcId="{BFB3D8AD-03C6-4C90-8560-00A09C6CC875}" destId="{9D9B9B17-5E36-463C-9CEA-7B352DAF01F2}" srcOrd="1" destOrd="1" presId="urn:microsoft.com/office/officeart/2005/8/layout/hProcess6"/>
    <dgm:cxn modelId="{BA3DB036-5013-43FE-BC10-D5AE452D04CB}" type="presOf" srcId="{1DDC642D-4BBD-4294-869D-67EE25A05D81}" destId="{D9A75D6E-42CC-4D53-A727-EE934D66053D}" srcOrd="1" destOrd="0" presId="urn:microsoft.com/office/officeart/2005/8/layout/hProcess6"/>
    <dgm:cxn modelId="{28442A38-5C29-44C4-A76B-04078AAB8C58}" srcId="{B5D4AC26-6DE4-4609-9E3F-85B40BC49D6D}" destId="{CA44797B-8BCB-4372-9D87-DD6C5CD1755E}" srcOrd="1" destOrd="0" parTransId="{14617AFA-8DF4-4978-AFA6-959ECF41E03B}" sibTransId="{651473C2-F997-404D-AD8F-F3F9BFBF7816}"/>
    <dgm:cxn modelId="{CFE65B3C-FD29-4B16-B72C-D7A83B3CFDFF}" type="presOf" srcId="{AA16B790-B77E-4422-A3D4-7242550F69CF}" destId="{AC0ACAFB-11C9-4F18-A86B-F80F0ED834EF}" srcOrd="1" destOrd="0" presId="urn:microsoft.com/office/officeart/2005/8/layout/hProcess6"/>
    <dgm:cxn modelId="{BAC6BD40-EA96-45D2-BB23-ACEB5B52B2BB}" srcId="{3DEC7AD1-005E-4AD6-9E12-3670C3AC094D}" destId="{70A5503A-A628-4A94-B624-9715AC8C6677}" srcOrd="1" destOrd="0" parTransId="{644FBA6E-EA29-4531-B4BB-C2D12F7A91D2}" sibTransId="{7C216CCB-919D-4D09-AC6A-6C61702C3812}"/>
    <dgm:cxn modelId="{9DE96341-71C9-4462-B550-4AD18EFF6A86}" srcId="{3DEC7AD1-005E-4AD6-9E12-3670C3AC094D}" destId="{A8A0256E-A8A6-46EA-9CBA-9FBBCA51EF97}" srcOrd="2" destOrd="0" parTransId="{8DC2FB56-1BF1-4C20-BBEE-B72055A183B0}" sibTransId="{53726FD6-BD01-457A-B5D2-A530E9AC7808}"/>
    <dgm:cxn modelId="{5F44914F-97DB-4F60-9139-F3AAFFE6E407}" type="presOf" srcId="{CBBC4844-1BB9-4536-B58F-D3BF757FAF94}" destId="{8A5BFDD2-AD10-4326-9E98-50B482688320}" srcOrd="0" destOrd="1" presId="urn:microsoft.com/office/officeart/2005/8/layout/hProcess6"/>
    <dgm:cxn modelId="{9F65AD52-0997-40E2-9674-F73403580A87}" type="presOf" srcId="{70A5503A-A628-4A94-B624-9715AC8C6677}" destId="{E464036D-9E29-4FC6-8407-2DF35CE68B5F}" srcOrd="1" destOrd="1" presId="urn:microsoft.com/office/officeart/2005/8/layout/hProcess6"/>
    <dgm:cxn modelId="{ECC13459-2E5C-4921-94F9-125E2DEFF3CA}" type="presOf" srcId="{AA16B790-B77E-4422-A3D4-7242550F69CF}" destId="{8A5BFDD2-AD10-4326-9E98-50B482688320}" srcOrd="0" destOrd="0" presId="urn:microsoft.com/office/officeart/2005/8/layout/hProcess6"/>
    <dgm:cxn modelId="{C15A0369-3CDE-4789-9F13-53293B19A391}" srcId="{E4547688-3A49-4AC6-925D-E4E2FF727F46}" destId="{CBBC4844-1BB9-4536-B58F-D3BF757FAF94}" srcOrd="1" destOrd="0" parTransId="{6970D3AC-CFB0-4EEC-A3A5-8F025165D18C}" sibTransId="{75D58512-A4AC-4C31-A845-64506AD13A97}"/>
    <dgm:cxn modelId="{E293D36C-9863-4CCB-9D0D-DE73658DDC49}" srcId="{3DEC7AD1-005E-4AD6-9E12-3670C3AC094D}" destId="{22DD93FB-016B-4547-96EB-34C57D50B324}" srcOrd="0" destOrd="0" parTransId="{D828498F-2DD9-46A8-B569-411C069A7C58}" sibTransId="{B6B4314C-3207-489D-AE39-2FD7F4B50A61}"/>
    <dgm:cxn modelId="{A93F536E-05E4-4887-9487-4ABBAF31BC4E}" type="presOf" srcId="{BDE5BA7F-E08B-4F11-A1B5-5D23B76F5E5C}" destId="{FFEF08D1-FFBE-4CDD-8CA4-00B55A75C98C}" srcOrd="0" destOrd="0" presId="urn:microsoft.com/office/officeart/2005/8/layout/hProcess6"/>
    <dgm:cxn modelId="{2BECA070-0E9D-4A8A-879A-C84268927A4B}" type="presOf" srcId="{6B1D2FBE-FE03-48E8-A7A5-AFECE94712BB}" destId="{D9A75D6E-42CC-4D53-A727-EE934D66053D}" srcOrd="1" destOrd="1" presId="urn:microsoft.com/office/officeart/2005/8/layout/hProcess6"/>
    <dgm:cxn modelId="{4AD5F074-31B8-4A27-A231-E04CA8096D40}" type="presOf" srcId="{CBBC4844-1BB9-4536-B58F-D3BF757FAF94}" destId="{AC0ACAFB-11C9-4F18-A86B-F80F0ED834EF}" srcOrd="1" destOrd="1" presId="urn:microsoft.com/office/officeart/2005/8/layout/hProcess6"/>
    <dgm:cxn modelId="{00E1E684-5CE5-4D4B-8A3F-14A6C2228F4E}" type="presOf" srcId="{BFB3D8AD-03C6-4C90-8560-00A09C6CC875}" destId="{FFEF08D1-FFBE-4CDD-8CA4-00B55A75C98C}" srcOrd="0" destOrd="1" presId="urn:microsoft.com/office/officeart/2005/8/layout/hProcess6"/>
    <dgm:cxn modelId="{7C9B5085-1061-43D2-956D-77CF6C1202B9}" type="presOf" srcId="{A8A0256E-A8A6-46EA-9CBA-9FBBCA51EF97}" destId="{F751226D-883F-4135-B2D9-1AEE8CDDC493}" srcOrd="0" destOrd="2" presId="urn:microsoft.com/office/officeart/2005/8/layout/hProcess6"/>
    <dgm:cxn modelId="{F2BABE85-95F6-4DBC-B0B8-8507636D3F34}" type="presOf" srcId="{22DD93FB-016B-4547-96EB-34C57D50B324}" destId="{F751226D-883F-4135-B2D9-1AEE8CDDC493}" srcOrd="0" destOrd="0" presId="urn:microsoft.com/office/officeart/2005/8/layout/hProcess6"/>
    <dgm:cxn modelId="{B9687B86-9952-465B-8040-0D427A6DC464}" srcId="{E9291B5B-7D48-4D08-9ECF-1CE0CFC1EA06}" destId="{1DDC642D-4BBD-4294-869D-67EE25A05D81}" srcOrd="0" destOrd="0" parTransId="{959A93B9-8D2D-400B-AE86-ACAE8EC07D7F}" sibTransId="{61A119B1-2EB1-4761-AAED-B550867CE20B}"/>
    <dgm:cxn modelId="{E8F3AB86-84A7-483C-A71B-A00FFE2D2182}" type="presOf" srcId="{B5D4AC26-6DE4-4609-9E3F-85B40BC49D6D}" destId="{3ACCE165-66A3-4F86-81BE-260DFD9216EE}" srcOrd="0" destOrd="0" presId="urn:microsoft.com/office/officeart/2005/8/layout/hProcess6"/>
    <dgm:cxn modelId="{6EA15C91-0B8B-4387-8F47-1D93408ED633}" type="presOf" srcId="{6B1D2FBE-FE03-48E8-A7A5-AFECE94712BB}" destId="{2DA3972A-FA08-43F4-9AB2-3649ED358D6D}" srcOrd="0" destOrd="1" presId="urn:microsoft.com/office/officeart/2005/8/layout/hProcess6"/>
    <dgm:cxn modelId="{EDCD9894-FBE6-4CEB-AD80-433F07BB9047}" srcId="{B5D4AC26-6DE4-4609-9E3F-85B40BC49D6D}" destId="{3DEC7AD1-005E-4AD6-9E12-3670C3AC094D}" srcOrd="2" destOrd="0" parTransId="{35DE2CCF-A605-47F1-9464-ECD5B3C0BCA1}" sibTransId="{0B1C0476-08B1-4F73-A3DB-3A26D321F442}"/>
    <dgm:cxn modelId="{2EB87D99-4718-43A3-B72E-66E525A790E0}" type="presOf" srcId="{22DD93FB-016B-4547-96EB-34C57D50B324}" destId="{E464036D-9E29-4FC6-8407-2DF35CE68B5F}" srcOrd="1" destOrd="0" presId="urn:microsoft.com/office/officeart/2005/8/layout/hProcess6"/>
    <dgm:cxn modelId="{868B219A-0A6E-49F1-AA10-5531F5BCAACD}" type="presOf" srcId="{70A5503A-A628-4A94-B624-9715AC8C6677}" destId="{F751226D-883F-4135-B2D9-1AEE8CDDC493}" srcOrd="0" destOrd="1" presId="urn:microsoft.com/office/officeart/2005/8/layout/hProcess6"/>
    <dgm:cxn modelId="{B0DF03A1-9C78-4E7E-B211-05BF5C0AFF35}" srcId="{CA44797B-8BCB-4372-9D87-DD6C5CD1755E}" destId="{BFB3D8AD-03C6-4C90-8560-00A09C6CC875}" srcOrd="1" destOrd="0" parTransId="{AACA19B8-E240-4BC8-8BEA-7E4369A86D7E}" sibTransId="{2CA4D23B-3244-47F7-9D5B-920F0D7A16EB}"/>
    <dgm:cxn modelId="{373E1CB9-0480-4742-A02C-71F526E766A6}" type="presOf" srcId="{CA44797B-8BCB-4372-9D87-DD6C5CD1755E}" destId="{6F5261EF-F32E-46A1-A48E-883EF178B924}" srcOrd="0" destOrd="0" presId="urn:microsoft.com/office/officeart/2005/8/layout/hProcess6"/>
    <dgm:cxn modelId="{391BD2BA-9959-48CA-AD28-52FD9454CEB9}" srcId="{E9291B5B-7D48-4D08-9ECF-1CE0CFC1EA06}" destId="{6B1D2FBE-FE03-48E8-A7A5-AFECE94712BB}" srcOrd="1" destOrd="0" parTransId="{820433A3-6DAE-48D8-BF27-1BDD8C69ED20}" sibTransId="{93218AD4-070F-4037-9592-1BC6FB232914}"/>
    <dgm:cxn modelId="{1D6B01D1-744B-4C4E-B433-122C0FBF2D58}" srcId="{B5D4AC26-6DE4-4609-9E3F-85B40BC49D6D}" destId="{E9291B5B-7D48-4D08-9ECF-1CE0CFC1EA06}" srcOrd="0" destOrd="0" parTransId="{3C4FBB33-EA47-4A5B-93D3-1264DED1025A}" sibTransId="{704A92E9-5555-4B43-A18A-6CD559101638}"/>
    <dgm:cxn modelId="{E496AAD5-2AA6-4CF3-AC07-2D77D72B7484}" srcId="{B5D4AC26-6DE4-4609-9E3F-85B40BC49D6D}" destId="{E4547688-3A49-4AC6-925D-E4E2FF727F46}" srcOrd="3" destOrd="0" parTransId="{04080F7C-B98E-4AF7-8ECD-C2586743602D}" sibTransId="{59295033-9FD1-4615-B744-18AD86502169}"/>
    <dgm:cxn modelId="{E17834E1-80E4-42EE-B588-3698B6CF639A}" type="presOf" srcId="{1DDC642D-4BBD-4294-869D-67EE25A05D81}" destId="{2DA3972A-FA08-43F4-9AB2-3649ED358D6D}" srcOrd="0" destOrd="0" presId="urn:microsoft.com/office/officeart/2005/8/layout/hProcess6"/>
    <dgm:cxn modelId="{D3F770EC-1ACA-4864-88DF-8EC0D7013042}" type="presOf" srcId="{06C4F3EC-D49C-4C76-B476-01B18489065D}" destId="{8A5BFDD2-AD10-4326-9E98-50B482688320}" srcOrd="0" destOrd="2" presId="urn:microsoft.com/office/officeart/2005/8/layout/hProcess6"/>
    <dgm:cxn modelId="{7C55B3F6-6CB2-4DB3-B000-F34627455C67}" srcId="{CA44797B-8BCB-4372-9D87-DD6C5CD1755E}" destId="{BDE5BA7F-E08B-4F11-A1B5-5D23B76F5E5C}" srcOrd="0" destOrd="0" parTransId="{802CDE3E-C5F3-4C81-BC45-6D39A467310B}" sibTransId="{45D2C6AB-8976-4E1B-BB16-360F8FA43842}"/>
    <dgm:cxn modelId="{40CF7AF7-E2EC-47A8-B5FB-D6E3C2CEDC0B}" type="presOf" srcId="{3DEC7AD1-005E-4AD6-9E12-3670C3AC094D}" destId="{B9599A82-B88A-46E7-A9E9-0F2763052F5E}" srcOrd="0" destOrd="0" presId="urn:microsoft.com/office/officeart/2005/8/layout/hProcess6"/>
    <dgm:cxn modelId="{5E09478A-71D0-43B8-87B7-4408E806E6B7}" type="presParOf" srcId="{3ACCE165-66A3-4F86-81BE-260DFD9216EE}" destId="{0143F99C-ACE3-4C7A-BB1A-8B09BCF86D80}" srcOrd="0" destOrd="0" presId="urn:microsoft.com/office/officeart/2005/8/layout/hProcess6"/>
    <dgm:cxn modelId="{F5F26FE2-544B-4B4B-8CCA-0782455A4A1B}" type="presParOf" srcId="{0143F99C-ACE3-4C7A-BB1A-8B09BCF86D80}" destId="{B02C13FF-D7DE-47F3-816D-EB3FD5FB288E}" srcOrd="0" destOrd="0" presId="urn:microsoft.com/office/officeart/2005/8/layout/hProcess6"/>
    <dgm:cxn modelId="{AB50A24D-B659-45D5-BE7C-E7A097733F86}" type="presParOf" srcId="{0143F99C-ACE3-4C7A-BB1A-8B09BCF86D80}" destId="{2DA3972A-FA08-43F4-9AB2-3649ED358D6D}" srcOrd="1" destOrd="0" presId="urn:microsoft.com/office/officeart/2005/8/layout/hProcess6"/>
    <dgm:cxn modelId="{E3AA7160-34A4-4214-905A-B6F26F6922C9}" type="presParOf" srcId="{0143F99C-ACE3-4C7A-BB1A-8B09BCF86D80}" destId="{D9A75D6E-42CC-4D53-A727-EE934D66053D}" srcOrd="2" destOrd="0" presId="urn:microsoft.com/office/officeart/2005/8/layout/hProcess6"/>
    <dgm:cxn modelId="{0968D4D8-10A2-491A-A89E-3D85EE525E33}" type="presParOf" srcId="{0143F99C-ACE3-4C7A-BB1A-8B09BCF86D80}" destId="{2926EFD6-54BB-4522-88BC-7277FE20DEFA}" srcOrd="3" destOrd="0" presId="urn:microsoft.com/office/officeart/2005/8/layout/hProcess6"/>
    <dgm:cxn modelId="{110117A3-3F4A-43BF-9B98-C9FBBA175E9E}" type="presParOf" srcId="{3ACCE165-66A3-4F86-81BE-260DFD9216EE}" destId="{241D56ED-4085-445E-A3EC-4795C37CCCB8}" srcOrd="1" destOrd="0" presId="urn:microsoft.com/office/officeart/2005/8/layout/hProcess6"/>
    <dgm:cxn modelId="{235A0E81-4E81-4A39-86A8-D3823BFB428C}" type="presParOf" srcId="{3ACCE165-66A3-4F86-81BE-260DFD9216EE}" destId="{ECD73BB2-53C6-462C-A3D5-784967D93D05}" srcOrd="2" destOrd="0" presId="urn:microsoft.com/office/officeart/2005/8/layout/hProcess6"/>
    <dgm:cxn modelId="{6A68935C-CEF7-4576-8B08-3E15BA84EDDA}" type="presParOf" srcId="{ECD73BB2-53C6-462C-A3D5-784967D93D05}" destId="{3A79986F-77BE-4BF2-B0BC-1EEF35F69C10}" srcOrd="0" destOrd="0" presId="urn:microsoft.com/office/officeart/2005/8/layout/hProcess6"/>
    <dgm:cxn modelId="{A2B1A953-914F-4597-857C-F0F9C88B079E}" type="presParOf" srcId="{ECD73BB2-53C6-462C-A3D5-784967D93D05}" destId="{FFEF08D1-FFBE-4CDD-8CA4-00B55A75C98C}" srcOrd="1" destOrd="0" presId="urn:microsoft.com/office/officeart/2005/8/layout/hProcess6"/>
    <dgm:cxn modelId="{2D60BB9B-1F55-4AE1-BA4B-09AF2CD2DA6D}" type="presParOf" srcId="{ECD73BB2-53C6-462C-A3D5-784967D93D05}" destId="{9D9B9B17-5E36-463C-9CEA-7B352DAF01F2}" srcOrd="2" destOrd="0" presId="urn:microsoft.com/office/officeart/2005/8/layout/hProcess6"/>
    <dgm:cxn modelId="{B4A102E5-2ADD-40AF-9A02-18EFD3FE7E55}" type="presParOf" srcId="{ECD73BB2-53C6-462C-A3D5-784967D93D05}" destId="{6F5261EF-F32E-46A1-A48E-883EF178B924}" srcOrd="3" destOrd="0" presId="urn:microsoft.com/office/officeart/2005/8/layout/hProcess6"/>
    <dgm:cxn modelId="{6063B497-3C69-4E9C-A2FB-CDCA3D241E60}" type="presParOf" srcId="{3ACCE165-66A3-4F86-81BE-260DFD9216EE}" destId="{30587C3F-89CC-4F7B-A450-709491B2CF0B}" srcOrd="3" destOrd="0" presId="urn:microsoft.com/office/officeart/2005/8/layout/hProcess6"/>
    <dgm:cxn modelId="{DC39C7E2-D2F7-46CA-9544-B51FFECC6A03}" type="presParOf" srcId="{3ACCE165-66A3-4F86-81BE-260DFD9216EE}" destId="{85F6413E-C23D-4585-91E4-935EF092FC16}" srcOrd="4" destOrd="0" presId="urn:microsoft.com/office/officeart/2005/8/layout/hProcess6"/>
    <dgm:cxn modelId="{88DE0EBB-BF16-4BF8-B48F-91BA55E4FFBF}" type="presParOf" srcId="{85F6413E-C23D-4585-91E4-935EF092FC16}" destId="{A6BBEE9F-B130-4F47-B536-9526D65ACAEC}" srcOrd="0" destOrd="0" presId="urn:microsoft.com/office/officeart/2005/8/layout/hProcess6"/>
    <dgm:cxn modelId="{230FDB56-3DF8-4112-81F8-BCC3B4C0D3A9}" type="presParOf" srcId="{85F6413E-C23D-4585-91E4-935EF092FC16}" destId="{F751226D-883F-4135-B2D9-1AEE8CDDC493}" srcOrd="1" destOrd="0" presId="urn:microsoft.com/office/officeart/2005/8/layout/hProcess6"/>
    <dgm:cxn modelId="{3B188A34-77D6-49E8-8FB3-3CF147A875AF}" type="presParOf" srcId="{85F6413E-C23D-4585-91E4-935EF092FC16}" destId="{E464036D-9E29-4FC6-8407-2DF35CE68B5F}" srcOrd="2" destOrd="0" presId="urn:microsoft.com/office/officeart/2005/8/layout/hProcess6"/>
    <dgm:cxn modelId="{32AD4172-1EEB-477F-B81C-CBE95F504901}" type="presParOf" srcId="{85F6413E-C23D-4585-91E4-935EF092FC16}" destId="{B9599A82-B88A-46E7-A9E9-0F2763052F5E}" srcOrd="3" destOrd="0" presId="urn:microsoft.com/office/officeart/2005/8/layout/hProcess6"/>
    <dgm:cxn modelId="{98434888-E279-4430-8747-128654D4FA0F}" type="presParOf" srcId="{3ACCE165-66A3-4F86-81BE-260DFD9216EE}" destId="{6958D1AF-D241-4374-8EE0-E909A298E436}" srcOrd="5" destOrd="0" presId="urn:microsoft.com/office/officeart/2005/8/layout/hProcess6"/>
    <dgm:cxn modelId="{2DA0FBF1-9FD6-4960-B370-36FBE9410655}" type="presParOf" srcId="{3ACCE165-66A3-4F86-81BE-260DFD9216EE}" destId="{24723C98-E5E0-4A38-BA8E-08CE36048E11}" srcOrd="6" destOrd="0" presId="urn:microsoft.com/office/officeart/2005/8/layout/hProcess6"/>
    <dgm:cxn modelId="{9EF03BFD-0D8C-4FB6-887B-3C0FDD514EB9}" type="presParOf" srcId="{24723C98-E5E0-4A38-BA8E-08CE36048E11}" destId="{6317CC8E-B902-49D0-A9B2-9F99A7893238}" srcOrd="0" destOrd="0" presId="urn:microsoft.com/office/officeart/2005/8/layout/hProcess6"/>
    <dgm:cxn modelId="{6B582B1F-3A8F-41D4-A6B0-5011EB338AA5}" type="presParOf" srcId="{24723C98-E5E0-4A38-BA8E-08CE36048E11}" destId="{8A5BFDD2-AD10-4326-9E98-50B482688320}" srcOrd="1" destOrd="0" presId="urn:microsoft.com/office/officeart/2005/8/layout/hProcess6"/>
    <dgm:cxn modelId="{4A8CBB55-23B0-47BA-8E5D-5994D689B662}" type="presParOf" srcId="{24723C98-E5E0-4A38-BA8E-08CE36048E11}" destId="{AC0ACAFB-11C9-4F18-A86B-F80F0ED834EF}" srcOrd="2" destOrd="0" presId="urn:microsoft.com/office/officeart/2005/8/layout/hProcess6"/>
    <dgm:cxn modelId="{A7C8F351-4F7C-4762-B5EC-307C3F7326FE}" type="presParOf" srcId="{24723C98-E5E0-4A38-BA8E-08CE36048E11}" destId="{9B3BD7D0-A1EE-4F7B-9E6D-79A9200B7DF1}"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8BB2FA-8027-417A-AC94-197E5EA3A434}" type="doc">
      <dgm:prSet loTypeId="urn:microsoft.com/office/officeart/2005/8/layout/process3" loCatId="process" qsTypeId="urn:microsoft.com/office/officeart/2005/8/quickstyle/simple1" qsCatId="simple" csTypeId="urn:microsoft.com/office/officeart/2005/8/colors/accent3_2" csCatId="accent3" phldr="1"/>
      <dgm:spPr/>
      <dgm:t>
        <a:bodyPr/>
        <a:lstStyle/>
        <a:p>
          <a:endParaRPr lang="en-US"/>
        </a:p>
      </dgm:t>
    </dgm:pt>
    <dgm:pt modelId="{E8F73EB5-4969-4240-920C-97B9F175A55E}">
      <dgm:prSet custT="1"/>
      <dgm:spPr/>
      <dgm:t>
        <a:bodyPr/>
        <a:lstStyle/>
        <a:p>
          <a:r>
            <a:rPr lang="en-US" sz="1600" b="1"/>
            <a:t>Why do we need an admin team?</a:t>
          </a:r>
        </a:p>
      </dgm:t>
    </dgm:pt>
    <dgm:pt modelId="{58100A87-E899-4258-A772-907F9DFB16FB}" type="parTrans" cxnId="{42EC1BEA-CF70-421F-A6F2-82BEE8B31D39}">
      <dgm:prSet/>
      <dgm:spPr/>
      <dgm:t>
        <a:bodyPr/>
        <a:lstStyle/>
        <a:p>
          <a:endParaRPr lang="en-US"/>
        </a:p>
      </dgm:t>
    </dgm:pt>
    <dgm:pt modelId="{4D0E1521-B86B-49A0-8392-F078652F0ABC}" type="sibTrans" cxnId="{42EC1BEA-CF70-421F-A6F2-82BEE8B31D39}">
      <dgm:prSet/>
      <dgm:spPr/>
      <dgm:t>
        <a:bodyPr/>
        <a:lstStyle/>
        <a:p>
          <a:endParaRPr lang="en-US"/>
        </a:p>
      </dgm:t>
    </dgm:pt>
    <dgm:pt modelId="{8285721A-A2F8-48AC-81C0-588D085A51CF}">
      <dgm:prSet/>
      <dgm:spPr/>
      <dgm:t>
        <a:bodyPr/>
        <a:lstStyle/>
        <a:p>
          <a:r>
            <a:rPr lang="en-US"/>
            <a:t>Current resources are limited and misaligned with only two Admins supporting the whole organization</a:t>
          </a:r>
        </a:p>
      </dgm:t>
    </dgm:pt>
    <dgm:pt modelId="{2A09F57D-E9E4-4C4E-803A-0ABEC555AA9C}" type="parTrans" cxnId="{86CE34D3-1037-46EA-8338-D3624F32122E}">
      <dgm:prSet/>
      <dgm:spPr/>
      <dgm:t>
        <a:bodyPr/>
        <a:lstStyle/>
        <a:p>
          <a:endParaRPr lang="en-US"/>
        </a:p>
      </dgm:t>
    </dgm:pt>
    <dgm:pt modelId="{925662E5-72D7-43A9-84C1-B4586F9437DF}" type="sibTrans" cxnId="{86CE34D3-1037-46EA-8338-D3624F32122E}">
      <dgm:prSet/>
      <dgm:spPr/>
      <dgm:t>
        <a:bodyPr/>
        <a:lstStyle/>
        <a:p>
          <a:endParaRPr lang="en-US"/>
        </a:p>
      </dgm:t>
    </dgm:pt>
    <dgm:pt modelId="{AA4F7B89-8C5E-4AE9-AEB3-C8F9A57B5EC4}">
      <dgm:prSet/>
      <dgm:spPr/>
      <dgm:t>
        <a:bodyPr/>
        <a:lstStyle/>
        <a:p>
          <a:r>
            <a:rPr lang="en-US"/>
            <a:t>Present structure is siloed and not sufficiently aligned with the needs of our executive team and organization</a:t>
          </a:r>
        </a:p>
      </dgm:t>
    </dgm:pt>
    <dgm:pt modelId="{AD5BFAD4-D5CE-46A2-8657-F06B4845D336}" type="parTrans" cxnId="{A3A95A23-6650-4EB3-B9AA-D9C4F50EF04A}">
      <dgm:prSet/>
      <dgm:spPr/>
      <dgm:t>
        <a:bodyPr/>
        <a:lstStyle/>
        <a:p>
          <a:endParaRPr lang="en-US"/>
        </a:p>
      </dgm:t>
    </dgm:pt>
    <dgm:pt modelId="{8CD0EFB5-B276-4B63-88C4-C79AEE6CA8C8}" type="sibTrans" cxnId="{A3A95A23-6650-4EB3-B9AA-D9C4F50EF04A}">
      <dgm:prSet/>
      <dgm:spPr/>
      <dgm:t>
        <a:bodyPr/>
        <a:lstStyle/>
        <a:p>
          <a:endParaRPr lang="en-US"/>
        </a:p>
      </dgm:t>
    </dgm:pt>
    <dgm:pt modelId="{C07F1159-FEDA-4B9F-9185-231672F346C4}">
      <dgm:prSet custT="1"/>
      <dgm:spPr/>
      <dgm:t>
        <a:bodyPr/>
        <a:lstStyle/>
        <a:p>
          <a:r>
            <a:rPr lang="en-US" sz="1600" b="1"/>
            <a:t>What are we solving for?</a:t>
          </a:r>
        </a:p>
      </dgm:t>
    </dgm:pt>
    <dgm:pt modelId="{A4A54B80-86A1-42A1-8FE9-6055E8092ADF}" type="sibTrans" cxnId="{570AB666-8229-4AD8-8A15-B34F94F3E816}">
      <dgm:prSet/>
      <dgm:spPr/>
      <dgm:t>
        <a:bodyPr/>
        <a:lstStyle/>
        <a:p>
          <a:endParaRPr lang="en-US"/>
        </a:p>
      </dgm:t>
    </dgm:pt>
    <dgm:pt modelId="{A6F760AE-CCFC-431E-A7F3-EA7AFFB8642E}" type="parTrans" cxnId="{570AB666-8229-4AD8-8A15-B34F94F3E816}">
      <dgm:prSet/>
      <dgm:spPr/>
      <dgm:t>
        <a:bodyPr/>
        <a:lstStyle/>
        <a:p>
          <a:endParaRPr lang="en-US"/>
        </a:p>
      </dgm:t>
    </dgm:pt>
    <dgm:pt modelId="{4615077F-4D02-4774-90F5-9605D14DF72C}">
      <dgm:prSet/>
      <dgm:spPr/>
      <dgm:t>
        <a:bodyPr/>
        <a:lstStyle/>
        <a:p>
          <a:r>
            <a:rPr lang="en-US"/>
            <a:t>Unclear job role and responsibility, goals and expectations</a:t>
          </a:r>
        </a:p>
      </dgm:t>
    </dgm:pt>
    <dgm:pt modelId="{9741ABA0-BA05-4C36-92FA-66406923BE85}" type="sibTrans" cxnId="{EFD004D9-CA4B-4999-9C63-98F3558A5075}">
      <dgm:prSet/>
      <dgm:spPr/>
      <dgm:t>
        <a:bodyPr/>
        <a:lstStyle/>
        <a:p>
          <a:endParaRPr lang="en-US"/>
        </a:p>
      </dgm:t>
    </dgm:pt>
    <dgm:pt modelId="{961AA10E-63C4-4664-AEE2-B8381DE6A397}" type="parTrans" cxnId="{EFD004D9-CA4B-4999-9C63-98F3558A5075}">
      <dgm:prSet/>
      <dgm:spPr/>
      <dgm:t>
        <a:bodyPr/>
        <a:lstStyle/>
        <a:p>
          <a:endParaRPr lang="en-US"/>
        </a:p>
      </dgm:t>
    </dgm:pt>
    <dgm:pt modelId="{2E49FC39-F0FB-46F8-80D7-9F9B75BA63CD}">
      <dgm:prSet/>
      <dgm:spPr/>
      <dgm:t>
        <a:bodyPr/>
        <a:lstStyle/>
        <a:p>
          <a:r>
            <a:rPr lang="en-US"/>
            <a:t>Alignment &amp; accountability of resources</a:t>
          </a:r>
        </a:p>
      </dgm:t>
    </dgm:pt>
    <dgm:pt modelId="{1D5BAB87-6AFC-4673-B2DD-4A221F5548A8}" type="sibTrans" cxnId="{1B530F97-7EF2-4088-B426-DF8ADB9B9F12}">
      <dgm:prSet/>
      <dgm:spPr/>
      <dgm:t>
        <a:bodyPr/>
        <a:lstStyle/>
        <a:p>
          <a:endParaRPr lang="en-US"/>
        </a:p>
      </dgm:t>
    </dgm:pt>
    <dgm:pt modelId="{090AFDD6-7F2E-4B95-9E05-9CB1B9128DA8}" type="parTrans" cxnId="{1B530F97-7EF2-4088-B426-DF8ADB9B9F12}">
      <dgm:prSet/>
      <dgm:spPr/>
      <dgm:t>
        <a:bodyPr/>
        <a:lstStyle/>
        <a:p>
          <a:endParaRPr lang="en-US"/>
        </a:p>
      </dgm:t>
    </dgm:pt>
    <dgm:pt modelId="{DECEB32E-1A9B-4975-B217-6D6596B59178}">
      <dgm:prSet/>
      <dgm:spPr/>
      <dgm:t>
        <a:bodyPr/>
        <a:lstStyle/>
        <a:p>
          <a:r>
            <a:rPr lang="en-US"/>
            <a:t>Siloed workflows</a:t>
          </a:r>
        </a:p>
      </dgm:t>
    </dgm:pt>
    <dgm:pt modelId="{5BDEA1A8-3D6A-4C23-B567-2731EE496492}" type="sibTrans" cxnId="{C497B34E-A80E-4710-A81C-B2D0B3D481B8}">
      <dgm:prSet/>
      <dgm:spPr/>
      <dgm:t>
        <a:bodyPr/>
        <a:lstStyle/>
        <a:p>
          <a:endParaRPr lang="en-US"/>
        </a:p>
      </dgm:t>
    </dgm:pt>
    <dgm:pt modelId="{30D647C5-93F7-477C-87D3-13CA5B7F8199}" type="parTrans" cxnId="{C497B34E-A80E-4710-A81C-B2D0B3D481B8}">
      <dgm:prSet/>
      <dgm:spPr/>
      <dgm:t>
        <a:bodyPr/>
        <a:lstStyle/>
        <a:p>
          <a:endParaRPr lang="en-US"/>
        </a:p>
      </dgm:t>
    </dgm:pt>
    <dgm:pt modelId="{264144F8-77F3-42F6-AA22-338CCAB95B93}">
      <dgm:prSet/>
      <dgm:spPr/>
      <dgm:t>
        <a:bodyPr/>
        <a:lstStyle/>
        <a:p>
          <a:r>
            <a:rPr lang="en-US"/>
            <a:t>Undefined skill set</a:t>
          </a:r>
        </a:p>
      </dgm:t>
    </dgm:pt>
    <dgm:pt modelId="{9042D172-F547-4E24-AE0A-AB7A862FB659}" type="sibTrans" cxnId="{C58AEC05-EFC4-43FB-8E76-C661EDF99E0F}">
      <dgm:prSet/>
      <dgm:spPr/>
      <dgm:t>
        <a:bodyPr/>
        <a:lstStyle/>
        <a:p>
          <a:endParaRPr lang="en-US"/>
        </a:p>
      </dgm:t>
    </dgm:pt>
    <dgm:pt modelId="{73569557-446A-4C9C-ABCA-060CCEC72248}" type="parTrans" cxnId="{C58AEC05-EFC4-43FB-8E76-C661EDF99E0F}">
      <dgm:prSet/>
      <dgm:spPr/>
      <dgm:t>
        <a:bodyPr/>
        <a:lstStyle/>
        <a:p>
          <a:endParaRPr lang="en-US"/>
        </a:p>
      </dgm:t>
    </dgm:pt>
    <dgm:pt modelId="{B3FAB33F-6E59-4520-855A-EB92489924A2}">
      <dgm:prSet/>
      <dgm:spPr/>
      <dgm:t>
        <a:bodyPr/>
        <a:lstStyle/>
        <a:p>
          <a:r>
            <a:rPr lang="en-US"/>
            <a:t>Under supported events</a:t>
          </a:r>
        </a:p>
      </dgm:t>
    </dgm:pt>
    <dgm:pt modelId="{31BE6962-6270-4919-9D4A-3E89F7421204}" type="sibTrans" cxnId="{943D49E6-6934-44EA-857A-5848BE20A924}">
      <dgm:prSet/>
      <dgm:spPr/>
      <dgm:t>
        <a:bodyPr/>
        <a:lstStyle/>
        <a:p>
          <a:endParaRPr lang="en-US"/>
        </a:p>
      </dgm:t>
    </dgm:pt>
    <dgm:pt modelId="{7D778904-14E9-47B4-BC32-863DC8126E86}" type="parTrans" cxnId="{943D49E6-6934-44EA-857A-5848BE20A924}">
      <dgm:prSet/>
      <dgm:spPr/>
      <dgm:t>
        <a:bodyPr/>
        <a:lstStyle/>
        <a:p>
          <a:endParaRPr lang="en-US"/>
        </a:p>
      </dgm:t>
    </dgm:pt>
    <dgm:pt modelId="{EF7F6541-5265-4FDF-B157-39023001EF88}">
      <dgm:prSet/>
      <dgm:spPr/>
      <dgm:t>
        <a:bodyPr/>
        <a:lstStyle/>
        <a:p>
          <a:r>
            <a:rPr lang="en-US"/>
            <a:t>Inconsistent processes, procedures, and service levels</a:t>
          </a:r>
        </a:p>
      </dgm:t>
    </dgm:pt>
    <dgm:pt modelId="{B4703116-AE1A-4874-AC07-1A45C1851EF6}" type="sibTrans" cxnId="{3035316D-4C29-4FA7-B96E-BCB0FFB06B2B}">
      <dgm:prSet/>
      <dgm:spPr/>
      <dgm:t>
        <a:bodyPr/>
        <a:lstStyle/>
        <a:p>
          <a:endParaRPr lang="en-US"/>
        </a:p>
      </dgm:t>
    </dgm:pt>
    <dgm:pt modelId="{958FDCDB-7701-48E1-9B74-A384ADBE7332}" type="parTrans" cxnId="{3035316D-4C29-4FA7-B96E-BCB0FFB06B2B}">
      <dgm:prSet/>
      <dgm:spPr/>
      <dgm:t>
        <a:bodyPr/>
        <a:lstStyle/>
        <a:p>
          <a:endParaRPr lang="en-US"/>
        </a:p>
      </dgm:t>
    </dgm:pt>
    <dgm:pt modelId="{DADD29C0-DEAD-4B6A-9F77-12D54E1648E0}">
      <dgm:prSet custT="1"/>
      <dgm:spPr/>
      <dgm:t>
        <a:bodyPr/>
        <a:lstStyle/>
        <a:p>
          <a:r>
            <a:rPr lang="en-US" sz="1600" b="1"/>
            <a:t>What are the benefits?</a:t>
          </a:r>
        </a:p>
      </dgm:t>
    </dgm:pt>
    <dgm:pt modelId="{3AA39952-6E1D-42BA-BA48-9D2100863D68}" type="sibTrans" cxnId="{83B0D1F8-0717-4013-B79D-2B749EC7BB6B}">
      <dgm:prSet/>
      <dgm:spPr/>
      <dgm:t>
        <a:bodyPr/>
        <a:lstStyle/>
        <a:p>
          <a:endParaRPr lang="en-US"/>
        </a:p>
      </dgm:t>
    </dgm:pt>
    <dgm:pt modelId="{2AA7B41A-4C7C-46BB-A9C5-DDB2CC80401F}" type="parTrans" cxnId="{83B0D1F8-0717-4013-B79D-2B749EC7BB6B}">
      <dgm:prSet/>
      <dgm:spPr/>
      <dgm:t>
        <a:bodyPr/>
        <a:lstStyle/>
        <a:p>
          <a:endParaRPr lang="en-US"/>
        </a:p>
      </dgm:t>
    </dgm:pt>
    <dgm:pt modelId="{462303A5-FCA0-49ED-A132-6022D3BF71BB}">
      <dgm:prSet/>
      <dgm:spPr/>
      <dgm:t>
        <a:bodyPr/>
        <a:lstStyle/>
        <a:p>
          <a:r>
            <a:rPr lang="en-US"/>
            <a:t>Org Efficiency, Productivity, Clarity, and Collaboration</a:t>
          </a:r>
        </a:p>
      </dgm:t>
    </dgm:pt>
    <dgm:pt modelId="{61554F56-101C-4E1B-A7FC-BDCDD6212541}" type="sibTrans" cxnId="{CAB3D68A-B550-405B-8BD0-1F5CBA0B3504}">
      <dgm:prSet/>
      <dgm:spPr/>
      <dgm:t>
        <a:bodyPr/>
        <a:lstStyle/>
        <a:p>
          <a:endParaRPr lang="en-US"/>
        </a:p>
      </dgm:t>
    </dgm:pt>
    <dgm:pt modelId="{37ABA08C-7958-4269-BD9B-D72137396795}" type="parTrans" cxnId="{CAB3D68A-B550-405B-8BD0-1F5CBA0B3504}">
      <dgm:prSet/>
      <dgm:spPr/>
      <dgm:t>
        <a:bodyPr/>
        <a:lstStyle/>
        <a:p>
          <a:endParaRPr lang="en-US"/>
        </a:p>
      </dgm:t>
    </dgm:pt>
    <dgm:pt modelId="{E04EBE36-24AC-402D-96DE-AA4EECC9A88C}">
      <dgm:prSet/>
      <dgm:spPr/>
      <dgm:t>
        <a:bodyPr/>
        <a:lstStyle/>
        <a:p>
          <a:r>
            <a:rPr lang="en-US"/>
            <a:t>Improved Service and Strategic Support</a:t>
          </a:r>
        </a:p>
      </dgm:t>
    </dgm:pt>
    <dgm:pt modelId="{0728EA18-A9CD-4A2C-967A-A40C58A9BAA2}" type="sibTrans" cxnId="{409CB661-6CE7-499E-B40B-2C7264194216}">
      <dgm:prSet/>
      <dgm:spPr/>
      <dgm:t>
        <a:bodyPr/>
        <a:lstStyle/>
        <a:p>
          <a:endParaRPr lang="en-US"/>
        </a:p>
      </dgm:t>
    </dgm:pt>
    <dgm:pt modelId="{02B822E8-66B5-4DFA-832B-AB634AB4A4C0}" type="parTrans" cxnId="{409CB661-6CE7-499E-B40B-2C7264194216}">
      <dgm:prSet/>
      <dgm:spPr/>
      <dgm:t>
        <a:bodyPr/>
        <a:lstStyle/>
        <a:p>
          <a:endParaRPr lang="en-US"/>
        </a:p>
      </dgm:t>
    </dgm:pt>
    <dgm:pt modelId="{0986A577-31B2-4147-9F43-898AD177A3F5}">
      <dgm:prSet/>
      <dgm:spPr/>
      <dgm:t>
        <a:bodyPr/>
        <a:lstStyle/>
        <a:p>
          <a:r>
            <a:rPr lang="en-US"/>
            <a:t>Continuity, Scalability, and Responsiveness</a:t>
          </a:r>
        </a:p>
      </dgm:t>
    </dgm:pt>
    <dgm:pt modelId="{7CB0402A-307B-49C2-A73E-0BC2A2B7FA93}" type="sibTrans" cxnId="{1ACF4250-9333-4F77-A575-900E3166928B}">
      <dgm:prSet/>
      <dgm:spPr/>
      <dgm:t>
        <a:bodyPr/>
        <a:lstStyle/>
        <a:p>
          <a:endParaRPr lang="en-US"/>
        </a:p>
      </dgm:t>
    </dgm:pt>
    <dgm:pt modelId="{87E182EE-9581-454B-8205-D6B68FF161B9}" type="parTrans" cxnId="{1ACF4250-9333-4F77-A575-900E3166928B}">
      <dgm:prSet/>
      <dgm:spPr/>
      <dgm:t>
        <a:bodyPr/>
        <a:lstStyle/>
        <a:p>
          <a:endParaRPr lang="en-US"/>
        </a:p>
      </dgm:t>
    </dgm:pt>
    <dgm:pt modelId="{850C687D-42EA-4CB8-8934-0209D9435888}">
      <dgm:prSet/>
      <dgm:spPr/>
      <dgm:t>
        <a:bodyPr/>
        <a:lstStyle/>
        <a:p>
          <a:r>
            <a:rPr lang="en-US"/>
            <a:t>Increased level of skill set and consistent service levels</a:t>
          </a:r>
        </a:p>
      </dgm:t>
    </dgm:pt>
    <dgm:pt modelId="{C2DFAD0B-4915-4242-83EB-BB87E9456104}" type="sibTrans" cxnId="{760587E9-C75B-47A2-A8F1-878FEE0834C9}">
      <dgm:prSet/>
      <dgm:spPr/>
      <dgm:t>
        <a:bodyPr/>
        <a:lstStyle/>
        <a:p>
          <a:endParaRPr lang="en-US"/>
        </a:p>
      </dgm:t>
    </dgm:pt>
    <dgm:pt modelId="{CD69428D-01AE-4B92-B4DC-D6B93B508BA8}" type="parTrans" cxnId="{760587E9-C75B-47A2-A8F1-878FEE0834C9}">
      <dgm:prSet/>
      <dgm:spPr/>
      <dgm:t>
        <a:bodyPr/>
        <a:lstStyle/>
        <a:p>
          <a:endParaRPr lang="en-US"/>
        </a:p>
      </dgm:t>
    </dgm:pt>
    <dgm:pt modelId="{7478EF83-5743-4778-BB25-47685B6495B9}">
      <dgm:prSet/>
      <dgm:spPr/>
      <dgm:t>
        <a:bodyPr/>
        <a:lstStyle/>
        <a:p>
          <a:r>
            <a:rPr lang="en-US"/>
            <a:t>Learning and Development &amp; Assistant Career Path opportunity</a:t>
          </a:r>
        </a:p>
      </dgm:t>
    </dgm:pt>
    <dgm:pt modelId="{02CD6215-2DF5-470E-8478-99A732AEFEEB}" type="sibTrans" cxnId="{C50134A7-0279-437F-A491-8AF9C209BA04}">
      <dgm:prSet/>
      <dgm:spPr/>
      <dgm:t>
        <a:bodyPr/>
        <a:lstStyle/>
        <a:p>
          <a:endParaRPr lang="en-US"/>
        </a:p>
      </dgm:t>
    </dgm:pt>
    <dgm:pt modelId="{40A82696-59B2-4E7C-AE97-F76284B8F368}" type="parTrans" cxnId="{C50134A7-0279-437F-A491-8AF9C209BA04}">
      <dgm:prSet/>
      <dgm:spPr/>
      <dgm:t>
        <a:bodyPr/>
        <a:lstStyle/>
        <a:p>
          <a:endParaRPr lang="en-US"/>
        </a:p>
      </dgm:t>
    </dgm:pt>
    <dgm:pt modelId="{CF5CD9DF-1614-4077-B8AD-D3FE2D97B689}">
      <dgm:prSet/>
      <dgm:spPr/>
      <dgm:t>
        <a:bodyPr/>
        <a:lstStyle/>
        <a:p>
          <a:r>
            <a:rPr lang="en-US"/>
            <a:t>Administrative coaching partnership for leaders (leading up)</a:t>
          </a:r>
        </a:p>
      </dgm:t>
    </dgm:pt>
    <dgm:pt modelId="{72DE428E-852C-4AC2-8F93-7CA6BAABE022}" type="sibTrans" cxnId="{701F2A43-D1B4-401B-B45A-A27DB66C3C48}">
      <dgm:prSet/>
      <dgm:spPr/>
      <dgm:t>
        <a:bodyPr/>
        <a:lstStyle/>
        <a:p>
          <a:endParaRPr lang="en-US"/>
        </a:p>
      </dgm:t>
    </dgm:pt>
    <dgm:pt modelId="{AF80630B-1CC1-4B52-9323-0E9495C98EFB}" type="parTrans" cxnId="{701F2A43-D1B4-401B-B45A-A27DB66C3C48}">
      <dgm:prSet/>
      <dgm:spPr/>
      <dgm:t>
        <a:bodyPr/>
        <a:lstStyle/>
        <a:p>
          <a:endParaRPr lang="en-US"/>
        </a:p>
      </dgm:t>
    </dgm:pt>
    <dgm:pt modelId="{E581C21B-0598-45D7-B5A5-587B7DB1F79D}">
      <dgm:prSet/>
      <dgm:spPr/>
      <dgm:t>
        <a:bodyPr/>
        <a:lstStyle/>
        <a:p>
          <a:r>
            <a:rPr lang="en-US"/>
            <a:t>Advocate for Admin Staff</a:t>
          </a:r>
        </a:p>
      </dgm:t>
    </dgm:pt>
    <dgm:pt modelId="{21483532-5FF0-4CF2-93C1-9E8A90FDBF35}" type="sibTrans" cxnId="{49F6D950-8717-4B6D-8F93-78CC70C1EE8E}">
      <dgm:prSet/>
      <dgm:spPr/>
      <dgm:t>
        <a:bodyPr/>
        <a:lstStyle/>
        <a:p>
          <a:endParaRPr lang="en-US"/>
        </a:p>
      </dgm:t>
    </dgm:pt>
    <dgm:pt modelId="{B2B48B5E-F88B-4FA5-8850-C6C318A31AA0}" type="parTrans" cxnId="{49F6D950-8717-4B6D-8F93-78CC70C1EE8E}">
      <dgm:prSet/>
      <dgm:spPr/>
      <dgm:t>
        <a:bodyPr/>
        <a:lstStyle/>
        <a:p>
          <a:endParaRPr lang="en-US"/>
        </a:p>
      </dgm:t>
    </dgm:pt>
    <dgm:pt modelId="{E9AA5654-1DB6-4B1F-BADC-76B62E618D7E}">
      <dgm:prSet/>
      <dgm:spPr/>
      <dgm:t>
        <a:bodyPr/>
        <a:lstStyle/>
        <a:p>
          <a:r>
            <a:rPr lang="en-US"/>
            <a:t>Hiring and onboarding EAs</a:t>
          </a:r>
        </a:p>
      </dgm:t>
    </dgm:pt>
    <dgm:pt modelId="{9742D36D-8A4D-43A0-96B6-0A788E3AE41D}" type="sibTrans" cxnId="{F35BB8FB-9DD4-4EB4-BED9-2CC8606D0533}">
      <dgm:prSet/>
      <dgm:spPr/>
      <dgm:t>
        <a:bodyPr/>
        <a:lstStyle/>
        <a:p>
          <a:endParaRPr lang="en-US"/>
        </a:p>
      </dgm:t>
    </dgm:pt>
    <dgm:pt modelId="{4D8A890F-E8A8-403C-9195-29DA72A5DF58}" type="parTrans" cxnId="{F35BB8FB-9DD4-4EB4-BED9-2CC8606D0533}">
      <dgm:prSet/>
      <dgm:spPr/>
      <dgm:t>
        <a:bodyPr/>
        <a:lstStyle/>
        <a:p>
          <a:endParaRPr lang="en-US"/>
        </a:p>
      </dgm:t>
    </dgm:pt>
    <dgm:pt modelId="{71F13BD3-E22B-4AD4-B1F8-973E35FF1B2F}">
      <dgm:prSet/>
      <dgm:spPr/>
      <dgm:t>
        <a:bodyPr/>
        <a:lstStyle/>
        <a:p>
          <a:r>
            <a:rPr lang="en-US"/>
            <a:t>We are centralizing many of the support functions across the organization</a:t>
          </a:r>
        </a:p>
      </dgm:t>
    </dgm:pt>
    <dgm:pt modelId="{F6558846-A190-4F95-A6A0-4F9FCD7E40A4}" type="parTrans" cxnId="{CA904BD0-52E4-4422-BD98-F0C65CE44B1D}">
      <dgm:prSet/>
      <dgm:spPr/>
      <dgm:t>
        <a:bodyPr/>
        <a:lstStyle/>
        <a:p>
          <a:endParaRPr lang="en-US"/>
        </a:p>
      </dgm:t>
    </dgm:pt>
    <dgm:pt modelId="{47DAEB15-131A-4C99-8596-E20D8E5F756F}" type="sibTrans" cxnId="{CA904BD0-52E4-4422-BD98-F0C65CE44B1D}">
      <dgm:prSet/>
      <dgm:spPr/>
      <dgm:t>
        <a:bodyPr/>
        <a:lstStyle/>
        <a:p>
          <a:endParaRPr lang="en-US"/>
        </a:p>
      </dgm:t>
    </dgm:pt>
    <dgm:pt modelId="{2E83EA58-007E-4C65-B382-03428FD63B9B}" type="pres">
      <dgm:prSet presAssocID="{3C8BB2FA-8027-417A-AC94-197E5EA3A434}" presName="linearFlow" presStyleCnt="0">
        <dgm:presLayoutVars>
          <dgm:dir/>
          <dgm:animLvl val="lvl"/>
          <dgm:resizeHandles val="exact"/>
        </dgm:presLayoutVars>
      </dgm:prSet>
      <dgm:spPr/>
    </dgm:pt>
    <dgm:pt modelId="{0A18B3BA-E281-42D4-B59A-B4C5471577B6}" type="pres">
      <dgm:prSet presAssocID="{E8F73EB5-4969-4240-920C-97B9F175A55E}" presName="composite" presStyleCnt="0"/>
      <dgm:spPr/>
    </dgm:pt>
    <dgm:pt modelId="{22D72B96-4200-46AD-89A7-635788EA7CD8}" type="pres">
      <dgm:prSet presAssocID="{E8F73EB5-4969-4240-920C-97B9F175A55E}" presName="parTx" presStyleLbl="node1" presStyleIdx="0" presStyleCnt="3">
        <dgm:presLayoutVars>
          <dgm:chMax val="0"/>
          <dgm:chPref val="0"/>
          <dgm:bulletEnabled val="1"/>
        </dgm:presLayoutVars>
      </dgm:prSet>
      <dgm:spPr/>
    </dgm:pt>
    <dgm:pt modelId="{8E67D211-7D80-4479-A270-C333DA0B8115}" type="pres">
      <dgm:prSet presAssocID="{E8F73EB5-4969-4240-920C-97B9F175A55E}" presName="parSh" presStyleLbl="node1" presStyleIdx="0" presStyleCnt="3"/>
      <dgm:spPr/>
    </dgm:pt>
    <dgm:pt modelId="{D933BF80-92B5-498A-9D94-6FD02E468383}" type="pres">
      <dgm:prSet presAssocID="{E8F73EB5-4969-4240-920C-97B9F175A55E}" presName="desTx" presStyleLbl="fgAcc1" presStyleIdx="0" presStyleCnt="3">
        <dgm:presLayoutVars>
          <dgm:bulletEnabled val="1"/>
        </dgm:presLayoutVars>
      </dgm:prSet>
      <dgm:spPr/>
    </dgm:pt>
    <dgm:pt modelId="{D0C6455C-753E-42FC-AD8D-8E929E11416D}" type="pres">
      <dgm:prSet presAssocID="{4D0E1521-B86B-49A0-8392-F078652F0ABC}" presName="sibTrans" presStyleLbl="sibTrans2D1" presStyleIdx="0" presStyleCnt="2"/>
      <dgm:spPr/>
    </dgm:pt>
    <dgm:pt modelId="{B7EADDCE-E37E-45CA-8321-0AA5DACF7673}" type="pres">
      <dgm:prSet presAssocID="{4D0E1521-B86B-49A0-8392-F078652F0ABC}" presName="connTx" presStyleLbl="sibTrans2D1" presStyleIdx="0" presStyleCnt="2"/>
      <dgm:spPr/>
    </dgm:pt>
    <dgm:pt modelId="{E20C4296-46A6-4132-9835-0A2631BE0845}" type="pres">
      <dgm:prSet presAssocID="{C07F1159-FEDA-4B9F-9185-231672F346C4}" presName="composite" presStyleCnt="0"/>
      <dgm:spPr/>
    </dgm:pt>
    <dgm:pt modelId="{1994ABAE-E869-4813-9CA3-A081CBF95EA5}" type="pres">
      <dgm:prSet presAssocID="{C07F1159-FEDA-4B9F-9185-231672F346C4}" presName="parTx" presStyleLbl="node1" presStyleIdx="0" presStyleCnt="3">
        <dgm:presLayoutVars>
          <dgm:chMax val="0"/>
          <dgm:chPref val="0"/>
          <dgm:bulletEnabled val="1"/>
        </dgm:presLayoutVars>
      </dgm:prSet>
      <dgm:spPr/>
    </dgm:pt>
    <dgm:pt modelId="{8CFF0DE5-46B0-46DF-9E8B-EF47BBD1E98E}" type="pres">
      <dgm:prSet presAssocID="{C07F1159-FEDA-4B9F-9185-231672F346C4}" presName="parSh" presStyleLbl="node1" presStyleIdx="1" presStyleCnt="3"/>
      <dgm:spPr/>
    </dgm:pt>
    <dgm:pt modelId="{D810E9B2-8272-4A37-BC39-95B347979834}" type="pres">
      <dgm:prSet presAssocID="{C07F1159-FEDA-4B9F-9185-231672F346C4}" presName="desTx" presStyleLbl="fgAcc1" presStyleIdx="1" presStyleCnt="3">
        <dgm:presLayoutVars>
          <dgm:bulletEnabled val="1"/>
        </dgm:presLayoutVars>
      </dgm:prSet>
      <dgm:spPr/>
    </dgm:pt>
    <dgm:pt modelId="{CCE83990-E785-4FCD-B40B-100749F89273}" type="pres">
      <dgm:prSet presAssocID="{A4A54B80-86A1-42A1-8FE9-6055E8092ADF}" presName="sibTrans" presStyleLbl="sibTrans2D1" presStyleIdx="1" presStyleCnt="2"/>
      <dgm:spPr/>
    </dgm:pt>
    <dgm:pt modelId="{6E2612B5-C2E8-4AD0-9B01-2ABEA628454B}" type="pres">
      <dgm:prSet presAssocID="{A4A54B80-86A1-42A1-8FE9-6055E8092ADF}" presName="connTx" presStyleLbl="sibTrans2D1" presStyleIdx="1" presStyleCnt="2"/>
      <dgm:spPr/>
    </dgm:pt>
    <dgm:pt modelId="{8CF63DE2-663B-48B7-B7D3-F278E2F63659}" type="pres">
      <dgm:prSet presAssocID="{DADD29C0-DEAD-4B6A-9F77-12D54E1648E0}" presName="composite" presStyleCnt="0"/>
      <dgm:spPr/>
    </dgm:pt>
    <dgm:pt modelId="{0C06D3FA-DEF3-444E-B218-6E380BA5D98B}" type="pres">
      <dgm:prSet presAssocID="{DADD29C0-DEAD-4B6A-9F77-12D54E1648E0}" presName="parTx" presStyleLbl="node1" presStyleIdx="1" presStyleCnt="3">
        <dgm:presLayoutVars>
          <dgm:chMax val="0"/>
          <dgm:chPref val="0"/>
          <dgm:bulletEnabled val="1"/>
        </dgm:presLayoutVars>
      </dgm:prSet>
      <dgm:spPr/>
    </dgm:pt>
    <dgm:pt modelId="{2C372ADC-E64F-4087-AC29-AAAB55D1E5A7}" type="pres">
      <dgm:prSet presAssocID="{DADD29C0-DEAD-4B6A-9F77-12D54E1648E0}" presName="parSh" presStyleLbl="node1" presStyleIdx="2" presStyleCnt="3"/>
      <dgm:spPr/>
    </dgm:pt>
    <dgm:pt modelId="{05AB40D5-6A1C-428A-86E0-E799B0F05AC6}" type="pres">
      <dgm:prSet presAssocID="{DADD29C0-DEAD-4B6A-9F77-12D54E1648E0}" presName="desTx" presStyleLbl="fgAcc1" presStyleIdx="2" presStyleCnt="3">
        <dgm:presLayoutVars>
          <dgm:bulletEnabled val="1"/>
        </dgm:presLayoutVars>
      </dgm:prSet>
      <dgm:spPr/>
    </dgm:pt>
  </dgm:ptLst>
  <dgm:cxnLst>
    <dgm:cxn modelId="{933C1A02-A730-49AA-97F5-94C11A8A84C9}" type="presOf" srcId="{462303A5-FCA0-49ED-A132-6022D3BF71BB}" destId="{05AB40D5-6A1C-428A-86E0-E799B0F05AC6}" srcOrd="0" destOrd="0" presId="urn:microsoft.com/office/officeart/2005/8/layout/process3"/>
    <dgm:cxn modelId="{8E817404-FC28-4867-8565-4ACA4375B769}" type="presOf" srcId="{E04EBE36-24AC-402D-96DE-AA4EECC9A88C}" destId="{05AB40D5-6A1C-428A-86E0-E799B0F05AC6}" srcOrd="0" destOrd="1" presId="urn:microsoft.com/office/officeart/2005/8/layout/process3"/>
    <dgm:cxn modelId="{C58AEC05-EFC4-43FB-8E76-C661EDF99E0F}" srcId="{C07F1159-FEDA-4B9F-9185-231672F346C4}" destId="{264144F8-77F3-42F6-AA22-338CCAB95B93}" srcOrd="4" destOrd="0" parTransId="{73569557-446A-4C9C-ABCA-060CCEC72248}" sibTransId="{9042D172-F547-4E24-AE0A-AB7A862FB659}"/>
    <dgm:cxn modelId="{71A97513-F3D0-4EEA-83BA-C58C31D30780}" type="presOf" srcId="{3C8BB2FA-8027-417A-AC94-197E5EA3A434}" destId="{2E83EA58-007E-4C65-B382-03428FD63B9B}" srcOrd="0" destOrd="0" presId="urn:microsoft.com/office/officeart/2005/8/layout/process3"/>
    <dgm:cxn modelId="{232F6D15-D62C-4238-ADCF-0EAFEDC5078F}" type="presOf" srcId="{71F13BD3-E22B-4AD4-B1F8-973E35FF1B2F}" destId="{D933BF80-92B5-498A-9D94-6FD02E468383}" srcOrd="0" destOrd="0" presId="urn:microsoft.com/office/officeart/2005/8/layout/process3"/>
    <dgm:cxn modelId="{6C0BA818-1C9B-40D1-AA02-B383C7E75B6E}" type="presOf" srcId="{7478EF83-5743-4778-BB25-47685B6495B9}" destId="{05AB40D5-6A1C-428A-86E0-E799B0F05AC6}" srcOrd="0" destOrd="4" presId="urn:microsoft.com/office/officeart/2005/8/layout/process3"/>
    <dgm:cxn modelId="{2634F71D-1881-4D12-966F-71D576EAD864}" type="presOf" srcId="{4615077F-4D02-4774-90F5-9605D14DF72C}" destId="{D810E9B2-8272-4A37-BC39-95B347979834}" srcOrd="0" destOrd="1" presId="urn:microsoft.com/office/officeart/2005/8/layout/process3"/>
    <dgm:cxn modelId="{A3A95A23-6650-4EB3-B9AA-D9C4F50EF04A}" srcId="{E8F73EB5-4969-4240-920C-97B9F175A55E}" destId="{AA4F7B89-8C5E-4AE9-AEB3-C8F9A57B5EC4}" srcOrd="2" destOrd="0" parTransId="{AD5BFAD4-D5CE-46A2-8657-F06B4845D336}" sibTransId="{8CD0EFB5-B276-4B63-88C4-C79AEE6CA8C8}"/>
    <dgm:cxn modelId="{DED7E128-64C6-49C7-9549-E6B0D7C3C356}" type="presOf" srcId="{850C687D-42EA-4CB8-8934-0209D9435888}" destId="{05AB40D5-6A1C-428A-86E0-E799B0F05AC6}" srcOrd="0" destOrd="3" presId="urn:microsoft.com/office/officeart/2005/8/layout/process3"/>
    <dgm:cxn modelId="{1759BF35-9F66-4E78-9657-DEF1B10412FF}" type="presOf" srcId="{B3FAB33F-6E59-4520-855A-EB92489924A2}" destId="{D810E9B2-8272-4A37-BC39-95B347979834}" srcOrd="0" destOrd="5" presId="urn:microsoft.com/office/officeart/2005/8/layout/process3"/>
    <dgm:cxn modelId="{52BEC937-B2AB-43D3-AB46-D2EE10E6C436}" type="presOf" srcId="{4D0E1521-B86B-49A0-8392-F078652F0ABC}" destId="{B7EADDCE-E37E-45CA-8321-0AA5DACF7673}" srcOrd="1" destOrd="0" presId="urn:microsoft.com/office/officeart/2005/8/layout/process3"/>
    <dgm:cxn modelId="{701F2A43-D1B4-401B-B45A-A27DB66C3C48}" srcId="{DADD29C0-DEAD-4B6A-9F77-12D54E1648E0}" destId="{CF5CD9DF-1614-4077-B8AD-D3FE2D97B689}" srcOrd="5" destOrd="0" parTransId="{AF80630B-1CC1-4B52-9323-0E9495C98EFB}" sibTransId="{72DE428E-852C-4AC2-8F93-7CA6BAABE022}"/>
    <dgm:cxn modelId="{1484A246-A967-41CF-8902-86BD0767243F}" type="presOf" srcId="{A4A54B80-86A1-42A1-8FE9-6055E8092ADF}" destId="{6E2612B5-C2E8-4AD0-9B01-2ABEA628454B}" srcOrd="1" destOrd="0" presId="urn:microsoft.com/office/officeart/2005/8/layout/process3"/>
    <dgm:cxn modelId="{E1C5444D-7CB9-48F6-908E-382C9B7E8DF5}" type="presOf" srcId="{CF5CD9DF-1614-4077-B8AD-D3FE2D97B689}" destId="{05AB40D5-6A1C-428A-86E0-E799B0F05AC6}" srcOrd="0" destOrd="5" presId="urn:microsoft.com/office/officeart/2005/8/layout/process3"/>
    <dgm:cxn modelId="{C497B34E-A80E-4710-A81C-B2D0B3D481B8}" srcId="{C07F1159-FEDA-4B9F-9185-231672F346C4}" destId="{DECEB32E-1A9B-4975-B217-6D6596B59178}" srcOrd="3" destOrd="0" parTransId="{30D647C5-93F7-477C-87D3-13CA5B7F8199}" sibTransId="{5BDEA1A8-3D6A-4C23-B567-2731EE496492}"/>
    <dgm:cxn modelId="{1ACF4250-9333-4F77-A575-900E3166928B}" srcId="{DADD29C0-DEAD-4B6A-9F77-12D54E1648E0}" destId="{0986A577-31B2-4147-9F43-898AD177A3F5}" srcOrd="2" destOrd="0" parTransId="{87E182EE-9581-454B-8205-D6B68FF161B9}" sibTransId="{7CB0402A-307B-49C2-A73E-0BC2A2B7FA93}"/>
    <dgm:cxn modelId="{49F6D950-8717-4B6D-8F93-78CC70C1EE8E}" srcId="{DADD29C0-DEAD-4B6A-9F77-12D54E1648E0}" destId="{E581C21B-0598-45D7-B5A5-587B7DB1F79D}" srcOrd="6" destOrd="0" parTransId="{B2B48B5E-F88B-4FA5-8850-C6C318A31AA0}" sibTransId="{21483532-5FF0-4CF2-93C1-9E8A90FDBF35}"/>
    <dgm:cxn modelId="{5F643F52-A5EB-44A5-BB49-C547465F9AA4}" type="presOf" srcId="{264144F8-77F3-42F6-AA22-338CCAB95B93}" destId="{D810E9B2-8272-4A37-BC39-95B347979834}" srcOrd="0" destOrd="4" presId="urn:microsoft.com/office/officeart/2005/8/layout/process3"/>
    <dgm:cxn modelId="{CE616556-53A4-4DF7-947D-DD02151092F3}" type="presOf" srcId="{EF7F6541-5265-4FDF-B157-39023001EF88}" destId="{D810E9B2-8272-4A37-BC39-95B347979834}" srcOrd="0" destOrd="0" presId="urn:microsoft.com/office/officeart/2005/8/layout/process3"/>
    <dgm:cxn modelId="{409CB661-6CE7-499E-B40B-2C7264194216}" srcId="{DADD29C0-DEAD-4B6A-9F77-12D54E1648E0}" destId="{E04EBE36-24AC-402D-96DE-AA4EECC9A88C}" srcOrd="1" destOrd="0" parTransId="{02B822E8-66B5-4DFA-832B-AB634AB4A4C0}" sibTransId="{0728EA18-A9CD-4A2C-967A-A40C58A9BAA2}"/>
    <dgm:cxn modelId="{A7A19B66-6D3B-4C70-8A8B-4F167D8B7AAD}" type="presOf" srcId="{8285721A-A2F8-48AC-81C0-588D085A51CF}" destId="{D933BF80-92B5-498A-9D94-6FD02E468383}" srcOrd="0" destOrd="1" presId="urn:microsoft.com/office/officeart/2005/8/layout/process3"/>
    <dgm:cxn modelId="{570AB666-8229-4AD8-8A15-B34F94F3E816}" srcId="{3C8BB2FA-8027-417A-AC94-197E5EA3A434}" destId="{C07F1159-FEDA-4B9F-9185-231672F346C4}" srcOrd="1" destOrd="0" parTransId="{A6F760AE-CCFC-431E-A7F3-EA7AFFB8642E}" sibTransId="{A4A54B80-86A1-42A1-8FE9-6055E8092ADF}"/>
    <dgm:cxn modelId="{3035316D-4C29-4FA7-B96E-BCB0FFB06B2B}" srcId="{C07F1159-FEDA-4B9F-9185-231672F346C4}" destId="{EF7F6541-5265-4FDF-B157-39023001EF88}" srcOrd="0" destOrd="0" parTransId="{958FDCDB-7701-48E1-9B74-A384ADBE7332}" sibTransId="{B4703116-AE1A-4874-AC07-1A45C1851EF6}"/>
    <dgm:cxn modelId="{CAB3D68A-B550-405B-8BD0-1F5CBA0B3504}" srcId="{DADD29C0-DEAD-4B6A-9F77-12D54E1648E0}" destId="{462303A5-FCA0-49ED-A132-6022D3BF71BB}" srcOrd="0" destOrd="0" parTransId="{37ABA08C-7958-4269-BD9B-D72137396795}" sibTransId="{61554F56-101C-4E1B-A7FC-BDCDD6212541}"/>
    <dgm:cxn modelId="{5E34BE92-05CA-4361-A9A1-5DBFA029069F}" type="presOf" srcId="{DADD29C0-DEAD-4B6A-9F77-12D54E1648E0}" destId="{2C372ADC-E64F-4087-AC29-AAAB55D1E5A7}" srcOrd="1" destOrd="0" presId="urn:microsoft.com/office/officeart/2005/8/layout/process3"/>
    <dgm:cxn modelId="{1B530F97-7EF2-4088-B426-DF8ADB9B9F12}" srcId="{C07F1159-FEDA-4B9F-9185-231672F346C4}" destId="{2E49FC39-F0FB-46F8-80D7-9F9B75BA63CD}" srcOrd="2" destOrd="0" parTransId="{090AFDD6-7F2E-4B95-9E05-9CB1B9128DA8}" sibTransId="{1D5BAB87-6AFC-4673-B2DD-4A221F5548A8}"/>
    <dgm:cxn modelId="{A822729E-AB3E-420C-813A-AE0DA243AE9C}" type="presOf" srcId="{C07F1159-FEDA-4B9F-9185-231672F346C4}" destId="{8CFF0DE5-46B0-46DF-9E8B-EF47BBD1E98E}" srcOrd="1" destOrd="0" presId="urn:microsoft.com/office/officeart/2005/8/layout/process3"/>
    <dgm:cxn modelId="{178746A4-26D0-4281-9885-5126C8271A85}" type="presOf" srcId="{E8F73EB5-4969-4240-920C-97B9F175A55E}" destId="{22D72B96-4200-46AD-89A7-635788EA7CD8}" srcOrd="0" destOrd="0" presId="urn:microsoft.com/office/officeart/2005/8/layout/process3"/>
    <dgm:cxn modelId="{ADB364A6-C8B1-436E-86C1-A6368ED2E0D1}" type="presOf" srcId="{AA4F7B89-8C5E-4AE9-AEB3-C8F9A57B5EC4}" destId="{D933BF80-92B5-498A-9D94-6FD02E468383}" srcOrd="0" destOrd="2" presId="urn:microsoft.com/office/officeart/2005/8/layout/process3"/>
    <dgm:cxn modelId="{C50134A7-0279-437F-A491-8AF9C209BA04}" srcId="{DADD29C0-DEAD-4B6A-9F77-12D54E1648E0}" destId="{7478EF83-5743-4778-BB25-47685B6495B9}" srcOrd="4" destOrd="0" parTransId="{40A82696-59B2-4E7C-AE97-F76284B8F368}" sibTransId="{02CD6215-2DF5-470E-8478-99A732AEFEEB}"/>
    <dgm:cxn modelId="{1B90F9B8-30E1-4912-B1E1-419FA5939E70}" type="presOf" srcId="{2E49FC39-F0FB-46F8-80D7-9F9B75BA63CD}" destId="{D810E9B2-8272-4A37-BC39-95B347979834}" srcOrd="0" destOrd="2" presId="urn:microsoft.com/office/officeart/2005/8/layout/process3"/>
    <dgm:cxn modelId="{53FB99BA-3DB9-4716-B8CF-061023A980A4}" type="presOf" srcId="{0986A577-31B2-4147-9F43-898AD177A3F5}" destId="{05AB40D5-6A1C-428A-86E0-E799B0F05AC6}" srcOrd="0" destOrd="2" presId="urn:microsoft.com/office/officeart/2005/8/layout/process3"/>
    <dgm:cxn modelId="{2C9C35BD-8001-4880-9DF9-81215C3A6FFF}" type="presOf" srcId="{DECEB32E-1A9B-4975-B217-6D6596B59178}" destId="{D810E9B2-8272-4A37-BC39-95B347979834}" srcOrd="0" destOrd="3" presId="urn:microsoft.com/office/officeart/2005/8/layout/process3"/>
    <dgm:cxn modelId="{28B216C5-3FCD-43FF-8611-D45E5D3B3CCD}" type="presOf" srcId="{E8F73EB5-4969-4240-920C-97B9F175A55E}" destId="{8E67D211-7D80-4479-A270-C333DA0B8115}" srcOrd="1" destOrd="0" presId="urn:microsoft.com/office/officeart/2005/8/layout/process3"/>
    <dgm:cxn modelId="{24F4FBCF-C4FB-443E-94AB-BE7BBD1CF2C3}" type="presOf" srcId="{C07F1159-FEDA-4B9F-9185-231672F346C4}" destId="{1994ABAE-E869-4813-9CA3-A081CBF95EA5}" srcOrd="0" destOrd="0" presId="urn:microsoft.com/office/officeart/2005/8/layout/process3"/>
    <dgm:cxn modelId="{CA904BD0-52E4-4422-BD98-F0C65CE44B1D}" srcId="{E8F73EB5-4969-4240-920C-97B9F175A55E}" destId="{71F13BD3-E22B-4AD4-B1F8-973E35FF1B2F}" srcOrd="0" destOrd="0" parTransId="{F6558846-A190-4F95-A6A0-4F9FCD7E40A4}" sibTransId="{47DAEB15-131A-4C99-8596-E20D8E5F756F}"/>
    <dgm:cxn modelId="{86CE34D3-1037-46EA-8338-D3624F32122E}" srcId="{E8F73EB5-4969-4240-920C-97B9F175A55E}" destId="{8285721A-A2F8-48AC-81C0-588D085A51CF}" srcOrd="1" destOrd="0" parTransId="{2A09F57D-E9E4-4C4E-803A-0ABEC555AA9C}" sibTransId="{925662E5-72D7-43A9-84C1-B4586F9437DF}"/>
    <dgm:cxn modelId="{EFD004D9-CA4B-4999-9C63-98F3558A5075}" srcId="{C07F1159-FEDA-4B9F-9185-231672F346C4}" destId="{4615077F-4D02-4774-90F5-9605D14DF72C}" srcOrd="1" destOrd="0" parTransId="{961AA10E-63C4-4664-AEE2-B8381DE6A397}" sibTransId="{9741ABA0-BA05-4C36-92FA-66406923BE85}"/>
    <dgm:cxn modelId="{5705BCDB-5176-427B-BAC1-6393B576764F}" type="presOf" srcId="{A4A54B80-86A1-42A1-8FE9-6055E8092ADF}" destId="{CCE83990-E785-4FCD-B40B-100749F89273}" srcOrd="0" destOrd="0" presId="urn:microsoft.com/office/officeart/2005/8/layout/process3"/>
    <dgm:cxn modelId="{BBA3FAE2-AE65-4C0E-8A34-9F3657D38611}" type="presOf" srcId="{E581C21B-0598-45D7-B5A5-587B7DB1F79D}" destId="{05AB40D5-6A1C-428A-86E0-E799B0F05AC6}" srcOrd="0" destOrd="6" presId="urn:microsoft.com/office/officeart/2005/8/layout/process3"/>
    <dgm:cxn modelId="{943D49E6-6934-44EA-857A-5848BE20A924}" srcId="{C07F1159-FEDA-4B9F-9185-231672F346C4}" destId="{B3FAB33F-6E59-4520-855A-EB92489924A2}" srcOrd="5" destOrd="0" parTransId="{7D778904-14E9-47B4-BC32-863DC8126E86}" sibTransId="{31BE6962-6270-4919-9D4A-3E89F7421204}"/>
    <dgm:cxn modelId="{760587E9-C75B-47A2-A8F1-878FEE0834C9}" srcId="{DADD29C0-DEAD-4B6A-9F77-12D54E1648E0}" destId="{850C687D-42EA-4CB8-8934-0209D9435888}" srcOrd="3" destOrd="0" parTransId="{CD69428D-01AE-4B92-B4DC-D6B93B508BA8}" sibTransId="{C2DFAD0B-4915-4242-83EB-BB87E9456104}"/>
    <dgm:cxn modelId="{42EC1BEA-CF70-421F-A6F2-82BEE8B31D39}" srcId="{3C8BB2FA-8027-417A-AC94-197E5EA3A434}" destId="{E8F73EB5-4969-4240-920C-97B9F175A55E}" srcOrd="0" destOrd="0" parTransId="{58100A87-E899-4258-A772-907F9DFB16FB}" sibTransId="{4D0E1521-B86B-49A0-8392-F078652F0ABC}"/>
    <dgm:cxn modelId="{E01C30EE-658A-4BCD-B39D-29782A784E1B}" type="presOf" srcId="{DADD29C0-DEAD-4B6A-9F77-12D54E1648E0}" destId="{0C06D3FA-DEF3-444E-B218-6E380BA5D98B}" srcOrd="0" destOrd="0" presId="urn:microsoft.com/office/officeart/2005/8/layout/process3"/>
    <dgm:cxn modelId="{440211EF-53BB-4E6D-82C3-148865D46C94}" type="presOf" srcId="{E9AA5654-1DB6-4B1F-BADC-76B62E618D7E}" destId="{05AB40D5-6A1C-428A-86E0-E799B0F05AC6}" srcOrd="0" destOrd="7" presId="urn:microsoft.com/office/officeart/2005/8/layout/process3"/>
    <dgm:cxn modelId="{7DB02CF5-C01F-4219-8236-D3D0E4327475}" type="presOf" srcId="{4D0E1521-B86B-49A0-8392-F078652F0ABC}" destId="{D0C6455C-753E-42FC-AD8D-8E929E11416D}" srcOrd="0" destOrd="0" presId="urn:microsoft.com/office/officeart/2005/8/layout/process3"/>
    <dgm:cxn modelId="{83B0D1F8-0717-4013-B79D-2B749EC7BB6B}" srcId="{3C8BB2FA-8027-417A-AC94-197E5EA3A434}" destId="{DADD29C0-DEAD-4B6A-9F77-12D54E1648E0}" srcOrd="2" destOrd="0" parTransId="{2AA7B41A-4C7C-46BB-A9C5-DDB2CC80401F}" sibTransId="{3AA39952-6E1D-42BA-BA48-9D2100863D68}"/>
    <dgm:cxn modelId="{F35BB8FB-9DD4-4EB4-BED9-2CC8606D0533}" srcId="{DADD29C0-DEAD-4B6A-9F77-12D54E1648E0}" destId="{E9AA5654-1DB6-4B1F-BADC-76B62E618D7E}" srcOrd="7" destOrd="0" parTransId="{4D8A890F-E8A8-403C-9195-29DA72A5DF58}" sibTransId="{9742D36D-8A4D-43A0-96B6-0A788E3AE41D}"/>
    <dgm:cxn modelId="{0353A264-0F56-4467-AD8A-75C9D342D2F8}" type="presParOf" srcId="{2E83EA58-007E-4C65-B382-03428FD63B9B}" destId="{0A18B3BA-E281-42D4-B59A-B4C5471577B6}" srcOrd="0" destOrd="0" presId="urn:microsoft.com/office/officeart/2005/8/layout/process3"/>
    <dgm:cxn modelId="{07D52E32-E6BD-4ADA-AB2A-80C5B6E4B77D}" type="presParOf" srcId="{0A18B3BA-E281-42D4-B59A-B4C5471577B6}" destId="{22D72B96-4200-46AD-89A7-635788EA7CD8}" srcOrd="0" destOrd="0" presId="urn:microsoft.com/office/officeart/2005/8/layout/process3"/>
    <dgm:cxn modelId="{6EA1F3DC-3D01-48A1-94D7-62321E0B4DCB}" type="presParOf" srcId="{0A18B3BA-E281-42D4-B59A-B4C5471577B6}" destId="{8E67D211-7D80-4479-A270-C333DA0B8115}" srcOrd="1" destOrd="0" presId="urn:microsoft.com/office/officeart/2005/8/layout/process3"/>
    <dgm:cxn modelId="{D4CF4E73-CEEE-461A-895B-481545370E83}" type="presParOf" srcId="{0A18B3BA-E281-42D4-B59A-B4C5471577B6}" destId="{D933BF80-92B5-498A-9D94-6FD02E468383}" srcOrd="2" destOrd="0" presId="urn:microsoft.com/office/officeart/2005/8/layout/process3"/>
    <dgm:cxn modelId="{26DEEC3E-48B3-4C5F-8978-957D94F904DE}" type="presParOf" srcId="{2E83EA58-007E-4C65-B382-03428FD63B9B}" destId="{D0C6455C-753E-42FC-AD8D-8E929E11416D}" srcOrd="1" destOrd="0" presId="urn:microsoft.com/office/officeart/2005/8/layout/process3"/>
    <dgm:cxn modelId="{05F54D59-A5DA-478D-AE46-6BC626BCB4F5}" type="presParOf" srcId="{D0C6455C-753E-42FC-AD8D-8E929E11416D}" destId="{B7EADDCE-E37E-45CA-8321-0AA5DACF7673}" srcOrd="0" destOrd="0" presId="urn:microsoft.com/office/officeart/2005/8/layout/process3"/>
    <dgm:cxn modelId="{B49CE5B7-A2C2-412F-ADB7-3E4D44A81FBE}" type="presParOf" srcId="{2E83EA58-007E-4C65-B382-03428FD63B9B}" destId="{E20C4296-46A6-4132-9835-0A2631BE0845}" srcOrd="2" destOrd="0" presId="urn:microsoft.com/office/officeart/2005/8/layout/process3"/>
    <dgm:cxn modelId="{032F3CF3-9141-474A-84FF-1A9F44E4FBD3}" type="presParOf" srcId="{E20C4296-46A6-4132-9835-0A2631BE0845}" destId="{1994ABAE-E869-4813-9CA3-A081CBF95EA5}" srcOrd="0" destOrd="0" presId="urn:microsoft.com/office/officeart/2005/8/layout/process3"/>
    <dgm:cxn modelId="{9DE1EAEE-065E-4B42-BA1D-94BB754AB418}" type="presParOf" srcId="{E20C4296-46A6-4132-9835-0A2631BE0845}" destId="{8CFF0DE5-46B0-46DF-9E8B-EF47BBD1E98E}" srcOrd="1" destOrd="0" presId="urn:microsoft.com/office/officeart/2005/8/layout/process3"/>
    <dgm:cxn modelId="{3FD1B6EB-0708-4132-88CB-8E79CE4AB1B8}" type="presParOf" srcId="{E20C4296-46A6-4132-9835-0A2631BE0845}" destId="{D810E9B2-8272-4A37-BC39-95B347979834}" srcOrd="2" destOrd="0" presId="urn:microsoft.com/office/officeart/2005/8/layout/process3"/>
    <dgm:cxn modelId="{A2A8C792-0AF1-401C-95BD-FDBF530C6499}" type="presParOf" srcId="{2E83EA58-007E-4C65-B382-03428FD63B9B}" destId="{CCE83990-E785-4FCD-B40B-100749F89273}" srcOrd="3" destOrd="0" presId="urn:microsoft.com/office/officeart/2005/8/layout/process3"/>
    <dgm:cxn modelId="{A5320BE6-808A-4DB3-A283-C5244D563B71}" type="presParOf" srcId="{CCE83990-E785-4FCD-B40B-100749F89273}" destId="{6E2612B5-C2E8-4AD0-9B01-2ABEA628454B}" srcOrd="0" destOrd="0" presId="urn:microsoft.com/office/officeart/2005/8/layout/process3"/>
    <dgm:cxn modelId="{94AFAB6F-810D-4824-981F-824AE7BBCD8A}" type="presParOf" srcId="{2E83EA58-007E-4C65-B382-03428FD63B9B}" destId="{8CF63DE2-663B-48B7-B7D3-F278E2F63659}" srcOrd="4" destOrd="0" presId="urn:microsoft.com/office/officeart/2005/8/layout/process3"/>
    <dgm:cxn modelId="{93B03957-27BC-400B-8D30-76E677E45FB9}" type="presParOf" srcId="{8CF63DE2-663B-48B7-B7D3-F278E2F63659}" destId="{0C06D3FA-DEF3-444E-B218-6E380BA5D98B}" srcOrd="0" destOrd="0" presId="urn:microsoft.com/office/officeart/2005/8/layout/process3"/>
    <dgm:cxn modelId="{DD1BBC99-5609-4C0F-BF6A-5A93EC9CEE84}" type="presParOf" srcId="{8CF63DE2-663B-48B7-B7D3-F278E2F63659}" destId="{2C372ADC-E64F-4087-AC29-AAAB55D1E5A7}" srcOrd="1" destOrd="0" presId="urn:microsoft.com/office/officeart/2005/8/layout/process3"/>
    <dgm:cxn modelId="{2B288B47-18EF-49FA-BC3F-040B04058AD1}" type="presParOf" srcId="{8CF63DE2-663B-48B7-B7D3-F278E2F63659}" destId="{05AB40D5-6A1C-428A-86E0-E799B0F05AC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7F81F3-7F5D-4938-A6E7-A697888A5187}"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B8ABB804-F4FA-45E5-A49B-22F2595B1318}">
      <dgm:prSet custT="1"/>
      <dgm:spPr/>
      <dgm:t>
        <a:bodyPr/>
        <a:lstStyle/>
        <a:p>
          <a:r>
            <a:rPr lang="en-US" sz="4800" b="0"/>
            <a:t>We are creating a Centralized Administrative Support Team</a:t>
          </a:r>
        </a:p>
      </dgm:t>
    </dgm:pt>
    <dgm:pt modelId="{295B0D37-900F-47C3-B40C-4095AB0B9124}" type="parTrans" cxnId="{D3F99F79-BD58-4A58-9FA3-4BC39C457D89}">
      <dgm:prSet/>
      <dgm:spPr/>
      <dgm:t>
        <a:bodyPr/>
        <a:lstStyle/>
        <a:p>
          <a:endParaRPr lang="en-US" b="1"/>
        </a:p>
      </dgm:t>
    </dgm:pt>
    <dgm:pt modelId="{6B650A23-AA7E-4C68-9180-0975189BF82B}" type="sibTrans" cxnId="{D3F99F79-BD58-4A58-9FA3-4BC39C457D89}">
      <dgm:prSet phldrT="01" phldr="0"/>
      <dgm:spPr/>
      <dgm:t>
        <a:bodyPr/>
        <a:lstStyle/>
        <a:p>
          <a:endParaRPr lang="en-US" b="1"/>
        </a:p>
      </dgm:t>
    </dgm:pt>
    <dgm:pt modelId="{C32D13BC-2929-4CC7-A6CC-40AC7F5CACF0}">
      <dgm:prSet custT="1"/>
      <dgm:spPr/>
      <dgm:t>
        <a:bodyPr/>
        <a:lstStyle/>
        <a:p>
          <a:r>
            <a:rPr lang="en-US" sz="2000" b="1"/>
            <a:t>The Admin Team will report to a Team Lead</a:t>
          </a:r>
        </a:p>
      </dgm:t>
    </dgm:pt>
    <dgm:pt modelId="{CA14A743-20F4-428F-B0DC-7F571CA8594B}" type="parTrans" cxnId="{ED8FE16C-0A98-429A-B1AC-4C6BF92485FF}">
      <dgm:prSet/>
      <dgm:spPr/>
      <dgm:t>
        <a:bodyPr/>
        <a:lstStyle/>
        <a:p>
          <a:endParaRPr lang="en-US" b="1"/>
        </a:p>
      </dgm:t>
    </dgm:pt>
    <dgm:pt modelId="{A5278BB0-520A-4629-A818-76C8F186F5BA}" type="sibTrans" cxnId="{ED8FE16C-0A98-429A-B1AC-4C6BF92485FF}">
      <dgm:prSet phldrT="02" phldr="0"/>
      <dgm:spPr/>
      <dgm:t>
        <a:bodyPr/>
        <a:lstStyle/>
        <a:p>
          <a:endParaRPr lang="en-US" b="1"/>
        </a:p>
      </dgm:t>
    </dgm:pt>
    <dgm:pt modelId="{89157574-7486-4CD7-96F5-4332C9A3A740}">
      <dgm:prSet custT="1"/>
      <dgm:spPr/>
      <dgm:t>
        <a:bodyPr/>
        <a:lstStyle/>
        <a:p>
          <a:r>
            <a:rPr lang="en-US" sz="2000" b="1"/>
            <a:t>The Team will support Senior Leaders and Managers of the Bank</a:t>
          </a:r>
        </a:p>
      </dgm:t>
    </dgm:pt>
    <dgm:pt modelId="{A558B1ED-FC58-4DF5-9201-74C377A4A831}" type="parTrans" cxnId="{22259CC8-B07C-44E3-B99C-5B9845B460F9}">
      <dgm:prSet/>
      <dgm:spPr/>
      <dgm:t>
        <a:bodyPr/>
        <a:lstStyle/>
        <a:p>
          <a:endParaRPr lang="en-US" b="1"/>
        </a:p>
      </dgm:t>
    </dgm:pt>
    <dgm:pt modelId="{A5199FD0-5A00-4E63-A154-8334B52390DE}" type="sibTrans" cxnId="{22259CC8-B07C-44E3-B99C-5B9845B460F9}">
      <dgm:prSet phldrT="03" phldr="0"/>
      <dgm:spPr/>
      <dgm:t>
        <a:bodyPr/>
        <a:lstStyle/>
        <a:p>
          <a:endParaRPr lang="en-US" b="1"/>
        </a:p>
      </dgm:t>
    </dgm:pt>
    <dgm:pt modelId="{8BE4D235-7FB4-415F-A711-55C48274F8C1}">
      <dgm:prSet custT="1"/>
      <dgm:spPr/>
      <dgm:t>
        <a:bodyPr/>
        <a:lstStyle/>
        <a:p>
          <a:r>
            <a:rPr lang="en-US" sz="2000" b="1"/>
            <a:t>We will create a system to track to-dos and accomplishments</a:t>
          </a:r>
        </a:p>
      </dgm:t>
    </dgm:pt>
    <dgm:pt modelId="{0F1E2375-F418-437F-9030-1D482A4234A3}" type="parTrans" cxnId="{86FA680A-AC63-4E91-AB87-0188130299AD}">
      <dgm:prSet/>
      <dgm:spPr/>
      <dgm:t>
        <a:bodyPr/>
        <a:lstStyle/>
        <a:p>
          <a:endParaRPr lang="en-US" b="1"/>
        </a:p>
      </dgm:t>
    </dgm:pt>
    <dgm:pt modelId="{887444BF-7823-496A-AD0D-E14CFE5D33C4}" type="sibTrans" cxnId="{86FA680A-AC63-4E91-AB87-0188130299AD}">
      <dgm:prSet phldrT="04" phldr="0"/>
      <dgm:spPr/>
      <dgm:t>
        <a:bodyPr/>
        <a:lstStyle/>
        <a:p>
          <a:endParaRPr lang="en-US" b="1"/>
        </a:p>
      </dgm:t>
    </dgm:pt>
    <dgm:pt modelId="{13D4DE19-A412-4BB1-8FA2-12EAE0C378DD}" type="pres">
      <dgm:prSet presAssocID="{2F7F81F3-7F5D-4938-A6E7-A697888A5187}" presName="Name0" presStyleCnt="0">
        <dgm:presLayoutVars>
          <dgm:chPref val="1"/>
          <dgm:dir/>
          <dgm:animOne val="branch"/>
          <dgm:animLvl val="lvl"/>
          <dgm:resizeHandles/>
        </dgm:presLayoutVars>
      </dgm:prSet>
      <dgm:spPr/>
    </dgm:pt>
    <dgm:pt modelId="{208AAB4C-1F5A-441F-A4F3-61CEFFA0FAE7}" type="pres">
      <dgm:prSet presAssocID="{B8ABB804-F4FA-45E5-A49B-22F2595B1318}" presName="vertOne" presStyleCnt="0"/>
      <dgm:spPr/>
    </dgm:pt>
    <dgm:pt modelId="{DF78E6E8-0F8A-46A0-A865-7618A2056217}" type="pres">
      <dgm:prSet presAssocID="{B8ABB804-F4FA-45E5-A49B-22F2595B1318}" presName="txOne" presStyleLbl="node0" presStyleIdx="0" presStyleCnt="1" custScaleX="100072" custScaleY="93633">
        <dgm:presLayoutVars>
          <dgm:chPref val="3"/>
        </dgm:presLayoutVars>
      </dgm:prSet>
      <dgm:spPr/>
    </dgm:pt>
    <dgm:pt modelId="{39EA5916-8022-432F-A004-A8C16CA3F0DF}" type="pres">
      <dgm:prSet presAssocID="{B8ABB804-F4FA-45E5-A49B-22F2595B1318}" presName="parTransOne" presStyleCnt="0"/>
      <dgm:spPr/>
    </dgm:pt>
    <dgm:pt modelId="{D2191CED-DE21-4B76-8EB9-159743617323}" type="pres">
      <dgm:prSet presAssocID="{B8ABB804-F4FA-45E5-A49B-22F2595B1318}" presName="horzOne" presStyleCnt="0"/>
      <dgm:spPr/>
    </dgm:pt>
    <dgm:pt modelId="{D185D300-26CC-4834-A957-0D0281A89305}" type="pres">
      <dgm:prSet presAssocID="{C32D13BC-2929-4CC7-A6CC-40AC7F5CACF0}" presName="vertTwo" presStyleCnt="0"/>
      <dgm:spPr/>
    </dgm:pt>
    <dgm:pt modelId="{0AD83B5A-08F7-4578-ADFA-7D085D1BF728}" type="pres">
      <dgm:prSet presAssocID="{C32D13BC-2929-4CC7-A6CC-40AC7F5CACF0}" presName="txTwo" presStyleLbl="node2" presStyleIdx="0" presStyleCnt="3">
        <dgm:presLayoutVars>
          <dgm:chPref val="3"/>
        </dgm:presLayoutVars>
      </dgm:prSet>
      <dgm:spPr/>
    </dgm:pt>
    <dgm:pt modelId="{0E7D2FD0-98B1-46EA-819F-B50E096C101F}" type="pres">
      <dgm:prSet presAssocID="{C32D13BC-2929-4CC7-A6CC-40AC7F5CACF0}" presName="horzTwo" presStyleCnt="0"/>
      <dgm:spPr/>
    </dgm:pt>
    <dgm:pt modelId="{007C88B4-471E-4934-9C56-DC3CA213BAE0}" type="pres">
      <dgm:prSet presAssocID="{A5278BB0-520A-4629-A818-76C8F186F5BA}" presName="sibSpaceTwo" presStyleCnt="0"/>
      <dgm:spPr/>
    </dgm:pt>
    <dgm:pt modelId="{D3CDA55D-F0B3-4DE2-A13A-FE73896143EA}" type="pres">
      <dgm:prSet presAssocID="{89157574-7486-4CD7-96F5-4332C9A3A740}" presName="vertTwo" presStyleCnt="0"/>
      <dgm:spPr/>
    </dgm:pt>
    <dgm:pt modelId="{B374C2FA-A14E-4BE1-BBEB-C1F1477A24AA}" type="pres">
      <dgm:prSet presAssocID="{89157574-7486-4CD7-96F5-4332C9A3A740}" presName="txTwo" presStyleLbl="node2" presStyleIdx="1" presStyleCnt="3">
        <dgm:presLayoutVars>
          <dgm:chPref val="3"/>
        </dgm:presLayoutVars>
      </dgm:prSet>
      <dgm:spPr/>
    </dgm:pt>
    <dgm:pt modelId="{D193D1BA-8573-448D-BDC3-237136543573}" type="pres">
      <dgm:prSet presAssocID="{89157574-7486-4CD7-96F5-4332C9A3A740}" presName="horzTwo" presStyleCnt="0"/>
      <dgm:spPr/>
    </dgm:pt>
    <dgm:pt modelId="{3782A619-BE4C-44BB-92E8-028EF0AA51BA}" type="pres">
      <dgm:prSet presAssocID="{A5199FD0-5A00-4E63-A154-8334B52390DE}" presName="sibSpaceTwo" presStyleCnt="0"/>
      <dgm:spPr/>
    </dgm:pt>
    <dgm:pt modelId="{14548FC9-7FBC-448E-A4D5-F3DBD99E62F6}" type="pres">
      <dgm:prSet presAssocID="{8BE4D235-7FB4-415F-A711-55C48274F8C1}" presName="vertTwo" presStyleCnt="0"/>
      <dgm:spPr/>
    </dgm:pt>
    <dgm:pt modelId="{3018706E-1828-4D0B-8173-6A9DBF202CFF}" type="pres">
      <dgm:prSet presAssocID="{8BE4D235-7FB4-415F-A711-55C48274F8C1}" presName="txTwo" presStyleLbl="node2" presStyleIdx="2" presStyleCnt="3">
        <dgm:presLayoutVars>
          <dgm:chPref val="3"/>
        </dgm:presLayoutVars>
      </dgm:prSet>
      <dgm:spPr/>
    </dgm:pt>
    <dgm:pt modelId="{8C09C8A4-EBBF-4779-9CDE-9A0097D92FED}" type="pres">
      <dgm:prSet presAssocID="{8BE4D235-7FB4-415F-A711-55C48274F8C1}" presName="horzTwo" presStyleCnt="0"/>
      <dgm:spPr/>
    </dgm:pt>
  </dgm:ptLst>
  <dgm:cxnLst>
    <dgm:cxn modelId="{86FA680A-AC63-4E91-AB87-0188130299AD}" srcId="{B8ABB804-F4FA-45E5-A49B-22F2595B1318}" destId="{8BE4D235-7FB4-415F-A711-55C48274F8C1}" srcOrd="2" destOrd="0" parTransId="{0F1E2375-F418-437F-9030-1D482A4234A3}" sibTransId="{887444BF-7823-496A-AD0D-E14CFE5D33C4}"/>
    <dgm:cxn modelId="{F7A9CB0D-1145-4FD7-8A94-9F1FAA2DC58A}" type="presOf" srcId="{8BE4D235-7FB4-415F-A711-55C48274F8C1}" destId="{3018706E-1828-4D0B-8173-6A9DBF202CFF}" srcOrd="0" destOrd="0" presId="urn:microsoft.com/office/officeart/2005/8/layout/hierarchy4"/>
    <dgm:cxn modelId="{CD25D33C-7101-49FD-8512-570246F88985}" type="presOf" srcId="{C32D13BC-2929-4CC7-A6CC-40AC7F5CACF0}" destId="{0AD83B5A-08F7-4578-ADFA-7D085D1BF728}" srcOrd="0" destOrd="0" presId="urn:microsoft.com/office/officeart/2005/8/layout/hierarchy4"/>
    <dgm:cxn modelId="{A8683D46-3563-4C55-8902-E845D0C7645D}" type="presOf" srcId="{2F7F81F3-7F5D-4938-A6E7-A697888A5187}" destId="{13D4DE19-A412-4BB1-8FA2-12EAE0C378DD}" srcOrd="0" destOrd="0" presId="urn:microsoft.com/office/officeart/2005/8/layout/hierarchy4"/>
    <dgm:cxn modelId="{45F90B6A-CD06-4114-AD10-83F9CFC3DFA4}" type="presOf" srcId="{89157574-7486-4CD7-96F5-4332C9A3A740}" destId="{B374C2FA-A14E-4BE1-BBEB-C1F1477A24AA}" srcOrd="0" destOrd="0" presId="urn:microsoft.com/office/officeart/2005/8/layout/hierarchy4"/>
    <dgm:cxn modelId="{ED8FE16C-0A98-429A-B1AC-4C6BF92485FF}" srcId="{B8ABB804-F4FA-45E5-A49B-22F2595B1318}" destId="{C32D13BC-2929-4CC7-A6CC-40AC7F5CACF0}" srcOrd="0" destOrd="0" parTransId="{CA14A743-20F4-428F-B0DC-7F571CA8594B}" sibTransId="{A5278BB0-520A-4629-A818-76C8F186F5BA}"/>
    <dgm:cxn modelId="{55066C79-D36F-457A-AA09-E9A94E16A221}" type="presOf" srcId="{B8ABB804-F4FA-45E5-A49B-22F2595B1318}" destId="{DF78E6E8-0F8A-46A0-A865-7618A2056217}" srcOrd="0" destOrd="0" presId="urn:microsoft.com/office/officeart/2005/8/layout/hierarchy4"/>
    <dgm:cxn modelId="{D3F99F79-BD58-4A58-9FA3-4BC39C457D89}" srcId="{2F7F81F3-7F5D-4938-A6E7-A697888A5187}" destId="{B8ABB804-F4FA-45E5-A49B-22F2595B1318}" srcOrd="0" destOrd="0" parTransId="{295B0D37-900F-47C3-B40C-4095AB0B9124}" sibTransId="{6B650A23-AA7E-4C68-9180-0975189BF82B}"/>
    <dgm:cxn modelId="{22259CC8-B07C-44E3-B99C-5B9845B460F9}" srcId="{B8ABB804-F4FA-45E5-A49B-22F2595B1318}" destId="{89157574-7486-4CD7-96F5-4332C9A3A740}" srcOrd="1" destOrd="0" parTransId="{A558B1ED-FC58-4DF5-9201-74C377A4A831}" sibTransId="{A5199FD0-5A00-4E63-A154-8334B52390DE}"/>
    <dgm:cxn modelId="{FF9AC304-449F-4F07-8350-97159AF3D1FE}" type="presParOf" srcId="{13D4DE19-A412-4BB1-8FA2-12EAE0C378DD}" destId="{208AAB4C-1F5A-441F-A4F3-61CEFFA0FAE7}" srcOrd="0" destOrd="0" presId="urn:microsoft.com/office/officeart/2005/8/layout/hierarchy4"/>
    <dgm:cxn modelId="{F443B55E-ED40-4E7A-A76A-FD2C8A1A5D73}" type="presParOf" srcId="{208AAB4C-1F5A-441F-A4F3-61CEFFA0FAE7}" destId="{DF78E6E8-0F8A-46A0-A865-7618A2056217}" srcOrd="0" destOrd="0" presId="urn:microsoft.com/office/officeart/2005/8/layout/hierarchy4"/>
    <dgm:cxn modelId="{5F6BFCC9-7B60-4C21-BFE4-2FAA7F0BE273}" type="presParOf" srcId="{208AAB4C-1F5A-441F-A4F3-61CEFFA0FAE7}" destId="{39EA5916-8022-432F-A004-A8C16CA3F0DF}" srcOrd="1" destOrd="0" presId="urn:microsoft.com/office/officeart/2005/8/layout/hierarchy4"/>
    <dgm:cxn modelId="{82A066D6-8A77-4004-AF6C-185F4064CE5E}" type="presParOf" srcId="{208AAB4C-1F5A-441F-A4F3-61CEFFA0FAE7}" destId="{D2191CED-DE21-4B76-8EB9-159743617323}" srcOrd="2" destOrd="0" presId="urn:microsoft.com/office/officeart/2005/8/layout/hierarchy4"/>
    <dgm:cxn modelId="{D50740FA-30A2-4B8E-BEBF-A5796C78A18B}" type="presParOf" srcId="{D2191CED-DE21-4B76-8EB9-159743617323}" destId="{D185D300-26CC-4834-A957-0D0281A89305}" srcOrd="0" destOrd="0" presId="urn:microsoft.com/office/officeart/2005/8/layout/hierarchy4"/>
    <dgm:cxn modelId="{F4F198A8-620D-4163-81F4-830B14D2755B}" type="presParOf" srcId="{D185D300-26CC-4834-A957-0D0281A89305}" destId="{0AD83B5A-08F7-4578-ADFA-7D085D1BF728}" srcOrd="0" destOrd="0" presId="urn:microsoft.com/office/officeart/2005/8/layout/hierarchy4"/>
    <dgm:cxn modelId="{E9826AF8-808E-40A1-9D82-5049E34B8CEA}" type="presParOf" srcId="{D185D300-26CC-4834-A957-0D0281A89305}" destId="{0E7D2FD0-98B1-46EA-819F-B50E096C101F}" srcOrd="1" destOrd="0" presId="urn:microsoft.com/office/officeart/2005/8/layout/hierarchy4"/>
    <dgm:cxn modelId="{3A817E2B-8F39-428D-8E4E-D6AC0C8CC363}" type="presParOf" srcId="{D2191CED-DE21-4B76-8EB9-159743617323}" destId="{007C88B4-471E-4934-9C56-DC3CA213BAE0}" srcOrd="1" destOrd="0" presId="urn:microsoft.com/office/officeart/2005/8/layout/hierarchy4"/>
    <dgm:cxn modelId="{584A3B1F-92A0-4E0C-8407-311AC3AF0B20}" type="presParOf" srcId="{D2191CED-DE21-4B76-8EB9-159743617323}" destId="{D3CDA55D-F0B3-4DE2-A13A-FE73896143EA}" srcOrd="2" destOrd="0" presId="urn:microsoft.com/office/officeart/2005/8/layout/hierarchy4"/>
    <dgm:cxn modelId="{98BFA9E6-2567-452A-B426-8EC77C9B1E1D}" type="presParOf" srcId="{D3CDA55D-F0B3-4DE2-A13A-FE73896143EA}" destId="{B374C2FA-A14E-4BE1-BBEB-C1F1477A24AA}" srcOrd="0" destOrd="0" presId="urn:microsoft.com/office/officeart/2005/8/layout/hierarchy4"/>
    <dgm:cxn modelId="{34CF8C30-6DA8-465E-A3BB-EC9C2772DDC0}" type="presParOf" srcId="{D3CDA55D-F0B3-4DE2-A13A-FE73896143EA}" destId="{D193D1BA-8573-448D-BDC3-237136543573}" srcOrd="1" destOrd="0" presId="urn:microsoft.com/office/officeart/2005/8/layout/hierarchy4"/>
    <dgm:cxn modelId="{6EF361AF-E637-41DE-872D-2C417A1B9EB8}" type="presParOf" srcId="{D2191CED-DE21-4B76-8EB9-159743617323}" destId="{3782A619-BE4C-44BB-92E8-028EF0AA51BA}" srcOrd="3" destOrd="0" presId="urn:microsoft.com/office/officeart/2005/8/layout/hierarchy4"/>
    <dgm:cxn modelId="{8FDB1F4B-0FCA-46FD-9831-A28EF3F30048}" type="presParOf" srcId="{D2191CED-DE21-4B76-8EB9-159743617323}" destId="{14548FC9-7FBC-448E-A4D5-F3DBD99E62F6}" srcOrd="4" destOrd="0" presId="urn:microsoft.com/office/officeart/2005/8/layout/hierarchy4"/>
    <dgm:cxn modelId="{F9559AE9-2C40-46E1-A15E-4C9E7C1DE7DF}" type="presParOf" srcId="{14548FC9-7FBC-448E-A4D5-F3DBD99E62F6}" destId="{3018706E-1828-4D0B-8173-6A9DBF202CFF}" srcOrd="0" destOrd="0" presId="urn:microsoft.com/office/officeart/2005/8/layout/hierarchy4"/>
    <dgm:cxn modelId="{3431484B-780E-4C81-86EF-AA60BDA951AD}" type="presParOf" srcId="{14548FC9-7FBC-448E-A4D5-F3DBD99E62F6}" destId="{8C09C8A4-EBBF-4779-9CDE-9A0097D92FE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39301-F3A1-42C4-AB4C-801266D4F983}">
      <dsp:nvSpPr>
        <dsp:cNvPr id="0" name=""/>
        <dsp:cNvSpPr/>
      </dsp:nvSpPr>
      <dsp:spPr>
        <a:xfrm>
          <a:off x="3303" y="217359"/>
          <a:ext cx="1755052" cy="43470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i="0" kern="1200"/>
            <a:t>1. Enhanced Efficiency and Productivity</a:t>
          </a:r>
          <a:endParaRPr lang="en-US" sz="1200" kern="1200"/>
        </a:p>
      </dsp:txBody>
      <dsp:txXfrm>
        <a:off x="3303" y="217359"/>
        <a:ext cx="1755052" cy="434705"/>
      </dsp:txXfrm>
    </dsp:sp>
    <dsp:sp modelId="{9E9B31DD-7C6C-4602-963F-345CE88D5299}">
      <dsp:nvSpPr>
        <dsp:cNvPr id="0" name=""/>
        <dsp:cNvSpPr/>
      </dsp:nvSpPr>
      <dsp:spPr>
        <a:xfrm>
          <a:off x="3303" y="652064"/>
          <a:ext cx="1755052" cy="375516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i="0" kern="1200"/>
            <a:t>Division of Labor:</a:t>
          </a:r>
          <a:r>
            <a:rPr lang="en-US" sz="1200" b="0" i="0" kern="1200"/>
            <a:t> An administrative support team can allocate tasks according to each member's strengths and expertise, leading to higher productivity and more efficient task completion.</a:t>
          </a:r>
          <a:endParaRPr lang="en-US" sz="1200" kern="1200"/>
        </a:p>
        <a:p>
          <a:pPr marL="114300" lvl="1" indent="-114300" algn="l" defTabSz="533400">
            <a:lnSpc>
              <a:spcPct val="90000"/>
            </a:lnSpc>
            <a:spcBef>
              <a:spcPct val="0"/>
            </a:spcBef>
            <a:spcAft>
              <a:spcPct val="15000"/>
            </a:spcAft>
            <a:buChar char="•"/>
          </a:pPr>
          <a:r>
            <a:rPr lang="en-US" sz="1200" b="1" i="0" kern="1200"/>
            <a:t>Reduced Bottlenecks:</a:t>
          </a:r>
          <a:r>
            <a:rPr lang="en-US" sz="1200" b="0" i="0" kern="1200"/>
            <a:t> With multiple team members, we can avoid delays caused by over-reliance on a single assistant. Tasks will continue seamlessly even if one member is unavailable.</a:t>
          </a:r>
          <a:endParaRPr lang="en-US" sz="1200" kern="1200"/>
        </a:p>
      </dsp:txBody>
      <dsp:txXfrm>
        <a:off x="3303" y="652064"/>
        <a:ext cx="1755052" cy="3755160"/>
      </dsp:txXfrm>
    </dsp:sp>
    <dsp:sp modelId="{B44A4150-74FB-4BBF-BA8E-0FB228AD3740}">
      <dsp:nvSpPr>
        <dsp:cNvPr id="0" name=""/>
        <dsp:cNvSpPr/>
      </dsp:nvSpPr>
      <dsp:spPr>
        <a:xfrm>
          <a:off x="2004062" y="217359"/>
          <a:ext cx="1755052" cy="434705"/>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i="0" kern="1200"/>
            <a:t>2. Enhanced Strategic Support</a:t>
          </a:r>
          <a:endParaRPr lang="en-US" sz="1200" kern="1200"/>
        </a:p>
      </dsp:txBody>
      <dsp:txXfrm>
        <a:off x="2004062" y="217359"/>
        <a:ext cx="1755052" cy="434705"/>
      </dsp:txXfrm>
    </dsp:sp>
    <dsp:sp modelId="{58658560-5E5E-4C0A-806F-86A47CA9AD59}">
      <dsp:nvSpPr>
        <dsp:cNvPr id="0" name=""/>
        <dsp:cNvSpPr/>
      </dsp:nvSpPr>
      <dsp:spPr>
        <a:xfrm>
          <a:off x="2004062" y="652064"/>
          <a:ext cx="1755052" cy="375516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i="0" kern="1200"/>
            <a:t>Project Management:</a:t>
          </a:r>
          <a:r>
            <a:rPr lang="en-US" sz="1200" b="0" i="0" kern="1200"/>
            <a:t> A team can manage complex projects more effectively, ensuring alignment with our strategic goals and enhancing project outcomes.</a:t>
          </a:r>
          <a:endParaRPr lang="en-US" sz="1200" kern="1200"/>
        </a:p>
        <a:p>
          <a:pPr marL="114300" lvl="1" indent="-114300" algn="l" defTabSz="533400">
            <a:lnSpc>
              <a:spcPct val="90000"/>
            </a:lnSpc>
            <a:spcBef>
              <a:spcPct val="0"/>
            </a:spcBef>
            <a:spcAft>
              <a:spcPct val="15000"/>
            </a:spcAft>
            <a:buChar char="•"/>
          </a:pPr>
          <a:r>
            <a:rPr lang="en-US" sz="1200" b="1" i="0" kern="1200"/>
            <a:t>Comprehensive Coverage:</a:t>
          </a:r>
          <a:r>
            <a:rPr lang="en-US" sz="1200" b="0" i="0" kern="1200"/>
            <a:t> Administrative support will extend beyond the executive level to all departments, fostering integrated and cohesive support across the organization.</a:t>
          </a:r>
          <a:endParaRPr lang="en-US" sz="1200" kern="1200"/>
        </a:p>
      </dsp:txBody>
      <dsp:txXfrm>
        <a:off x="2004062" y="652064"/>
        <a:ext cx="1755052" cy="3755160"/>
      </dsp:txXfrm>
    </dsp:sp>
    <dsp:sp modelId="{0588CB14-DED8-4B6B-A7E7-71CE2ACBC0CA}">
      <dsp:nvSpPr>
        <dsp:cNvPr id="0" name=""/>
        <dsp:cNvSpPr/>
      </dsp:nvSpPr>
      <dsp:spPr>
        <a:xfrm>
          <a:off x="4004822" y="217359"/>
          <a:ext cx="1755052" cy="434705"/>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i="0" kern="1200"/>
            <a:t>3. Improved Service Levels</a:t>
          </a:r>
          <a:endParaRPr lang="en-US" sz="1200" kern="1200"/>
        </a:p>
      </dsp:txBody>
      <dsp:txXfrm>
        <a:off x="4004822" y="217359"/>
        <a:ext cx="1755052" cy="434705"/>
      </dsp:txXfrm>
    </dsp:sp>
    <dsp:sp modelId="{1BD15E4B-03A4-4A77-834B-EDDDE3C1446A}">
      <dsp:nvSpPr>
        <dsp:cNvPr id="0" name=""/>
        <dsp:cNvSpPr/>
      </dsp:nvSpPr>
      <dsp:spPr>
        <a:xfrm>
          <a:off x="4004822" y="652064"/>
          <a:ext cx="1755052" cy="375516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i="0" kern="1200"/>
            <a:t>Availability and Responsiveness:</a:t>
          </a:r>
          <a:r>
            <a:rPr lang="en-US" sz="1200" b="0" i="0" kern="1200"/>
            <a:t> A team structure ensures continuous availability during business hours, allowing for prompt and effective handling of requests and tasks.</a:t>
          </a:r>
          <a:endParaRPr lang="en-US" sz="1200" kern="1200"/>
        </a:p>
        <a:p>
          <a:pPr marL="114300" lvl="1" indent="-114300" algn="l" defTabSz="533400">
            <a:lnSpc>
              <a:spcPct val="90000"/>
            </a:lnSpc>
            <a:spcBef>
              <a:spcPct val="0"/>
            </a:spcBef>
            <a:spcAft>
              <a:spcPct val="15000"/>
            </a:spcAft>
            <a:buChar char="•"/>
          </a:pPr>
          <a:r>
            <a:rPr lang="en-US" sz="1200" b="1" i="0" kern="1200"/>
            <a:t>Scalability:</a:t>
          </a:r>
          <a:r>
            <a:rPr lang="en-US" sz="1200" b="0" i="0" kern="1200"/>
            <a:t> As our bank grows, the administrative demands will also increase. A team-based approach is scalable, allowing us to add new members without overburdening existing staff.</a:t>
          </a:r>
          <a:endParaRPr lang="en-US" sz="1200" kern="1200"/>
        </a:p>
      </dsp:txBody>
      <dsp:txXfrm>
        <a:off x="4004822" y="652064"/>
        <a:ext cx="1755052" cy="3755160"/>
      </dsp:txXfrm>
    </dsp:sp>
    <dsp:sp modelId="{BF8C3C84-F8E0-4A8B-A8C3-C4769804F882}">
      <dsp:nvSpPr>
        <dsp:cNvPr id="0" name=""/>
        <dsp:cNvSpPr/>
      </dsp:nvSpPr>
      <dsp:spPr>
        <a:xfrm>
          <a:off x="6005581" y="217359"/>
          <a:ext cx="1755052" cy="434705"/>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i="0" kern="1200"/>
            <a:t>4. Risk Mitigation</a:t>
          </a:r>
          <a:endParaRPr lang="en-US" sz="1200" kern="1200"/>
        </a:p>
      </dsp:txBody>
      <dsp:txXfrm>
        <a:off x="6005581" y="217359"/>
        <a:ext cx="1755052" cy="434705"/>
      </dsp:txXfrm>
    </dsp:sp>
    <dsp:sp modelId="{0EE9297E-38DC-4658-898C-3FB04055F297}">
      <dsp:nvSpPr>
        <dsp:cNvPr id="0" name=""/>
        <dsp:cNvSpPr/>
      </dsp:nvSpPr>
      <dsp:spPr>
        <a:xfrm>
          <a:off x="6005581" y="652064"/>
          <a:ext cx="1755052" cy="3755160"/>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i="0" kern="1200"/>
            <a:t>Continuity:</a:t>
          </a:r>
          <a:r>
            <a:rPr lang="en-US" sz="1200" b="0" i="0" kern="1200"/>
            <a:t> The risk associated with the absence or turnover of a single assistant is mitigated by having multiple team members knowledgeable about critical tasks.</a:t>
          </a:r>
          <a:endParaRPr lang="en-US" sz="1200" kern="1200"/>
        </a:p>
        <a:p>
          <a:pPr marL="114300" lvl="1" indent="-114300" algn="l" defTabSz="533400">
            <a:lnSpc>
              <a:spcPct val="90000"/>
            </a:lnSpc>
            <a:spcBef>
              <a:spcPct val="0"/>
            </a:spcBef>
            <a:spcAft>
              <a:spcPct val="15000"/>
            </a:spcAft>
            <a:buChar char="•"/>
          </a:pPr>
          <a:r>
            <a:rPr lang="en-US" sz="1200" b="1" i="0" kern="1200"/>
            <a:t>Redundancy:</a:t>
          </a:r>
          <a:r>
            <a:rPr lang="en-US" sz="1200" b="0" i="0" kern="1200"/>
            <a:t> With redundancy built into the team, we can maintain operational stability even in the face of unexpected challenges.</a:t>
          </a:r>
          <a:endParaRPr lang="en-US" sz="1200" kern="1200"/>
        </a:p>
      </dsp:txBody>
      <dsp:txXfrm>
        <a:off x="6005581" y="652064"/>
        <a:ext cx="1755052" cy="3755160"/>
      </dsp:txXfrm>
    </dsp:sp>
    <dsp:sp modelId="{0F1B2E8E-387D-408C-B7ED-0B9A83B493FB}">
      <dsp:nvSpPr>
        <dsp:cNvPr id="0" name=""/>
        <dsp:cNvSpPr/>
      </dsp:nvSpPr>
      <dsp:spPr>
        <a:xfrm>
          <a:off x="8006341" y="217359"/>
          <a:ext cx="1755052" cy="434705"/>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i="0" kern="1200"/>
            <a:t>5. Broader Skill Set</a:t>
          </a:r>
          <a:endParaRPr lang="en-US" sz="1200" kern="1200"/>
        </a:p>
      </dsp:txBody>
      <dsp:txXfrm>
        <a:off x="8006341" y="217359"/>
        <a:ext cx="1755052" cy="434705"/>
      </dsp:txXfrm>
    </dsp:sp>
    <dsp:sp modelId="{EF7CC791-281E-41B4-9AA5-B35386E4B0ED}">
      <dsp:nvSpPr>
        <dsp:cNvPr id="0" name=""/>
        <dsp:cNvSpPr/>
      </dsp:nvSpPr>
      <dsp:spPr>
        <a:xfrm>
          <a:off x="8006341" y="652064"/>
          <a:ext cx="1755052" cy="3755160"/>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i="0" kern="1200"/>
            <a:t>Specialization:</a:t>
          </a:r>
          <a:r>
            <a:rPr lang="en-US" sz="1200" b="0" i="0" kern="1200"/>
            <a:t> A team allows for specialization in key areas such as IT support, communications, project management, and financial analysis, enhancing the quality and effectiveness of support provided.</a:t>
          </a:r>
          <a:endParaRPr lang="en-US" sz="1200" kern="1200"/>
        </a:p>
        <a:p>
          <a:pPr marL="114300" lvl="1" indent="-114300" algn="l" defTabSz="533400">
            <a:lnSpc>
              <a:spcPct val="90000"/>
            </a:lnSpc>
            <a:spcBef>
              <a:spcPct val="0"/>
            </a:spcBef>
            <a:spcAft>
              <a:spcPct val="15000"/>
            </a:spcAft>
            <a:buChar char="•"/>
          </a:pPr>
          <a:r>
            <a:rPr lang="en-US" sz="1200" b="1" i="0" kern="1200"/>
            <a:t>Cross-Training:</a:t>
          </a:r>
          <a:r>
            <a:rPr lang="en-US" sz="1200" b="0" i="0" kern="1200"/>
            <a:t> Team members can be cross-trained to handle various responsibilities, creating a versatile and resilient support structure.</a:t>
          </a:r>
          <a:endParaRPr lang="en-US" sz="1200" kern="1200"/>
        </a:p>
      </dsp:txBody>
      <dsp:txXfrm>
        <a:off x="8006341" y="652064"/>
        <a:ext cx="1755052" cy="3755160"/>
      </dsp:txXfrm>
    </dsp:sp>
    <dsp:sp modelId="{0E7167CB-B98F-4B69-A1CB-371C98955295}">
      <dsp:nvSpPr>
        <dsp:cNvPr id="0" name=""/>
        <dsp:cNvSpPr/>
      </dsp:nvSpPr>
      <dsp:spPr>
        <a:xfrm>
          <a:off x="10007100" y="217359"/>
          <a:ext cx="1755052" cy="43470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i="0" kern="1200"/>
            <a:t>6. Employee Well-being and Morale</a:t>
          </a:r>
          <a:endParaRPr lang="en-US" sz="1200" kern="1200"/>
        </a:p>
      </dsp:txBody>
      <dsp:txXfrm>
        <a:off x="10007100" y="217359"/>
        <a:ext cx="1755052" cy="434705"/>
      </dsp:txXfrm>
    </dsp:sp>
    <dsp:sp modelId="{0FD95912-BB30-46E4-B944-5BF1855B0888}">
      <dsp:nvSpPr>
        <dsp:cNvPr id="0" name=""/>
        <dsp:cNvSpPr/>
      </dsp:nvSpPr>
      <dsp:spPr>
        <a:xfrm>
          <a:off x="10007100" y="652064"/>
          <a:ext cx="1755052" cy="375516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i="0" kern="1200"/>
            <a:t>Workload Management:</a:t>
          </a:r>
          <a:r>
            <a:rPr lang="en-US" sz="1200" b="0" i="0" kern="1200"/>
            <a:t> Distributing tasks among a team helps prevent burnout and maintain a healthy work-life balance for all members.</a:t>
          </a:r>
          <a:endParaRPr lang="en-US" sz="1200" kern="1200"/>
        </a:p>
        <a:p>
          <a:pPr marL="114300" lvl="1" indent="-114300" algn="l" defTabSz="533400">
            <a:lnSpc>
              <a:spcPct val="90000"/>
            </a:lnSpc>
            <a:spcBef>
              <a:spcPct val="0"/>
            </a:spcBef>
            <a:spcAft>
              <a:spcPct val="15000"/>
            </a:spcAft>
            <a:buChar char="•"/>
          </a:pPr>
          <a:r>
            <a:rPr lang="en-US" sz="1200" b="1" i="0" kern="1200"/>
            <a:t>Career Development:</a:t>
          </a:r>
          <a:r>
            <a:rPr lang="en-US" sz="1200" b="0" i="0" kern="1200"/>
            <a:t> A team environment offers opportunities for professional growth, skill development, and career advancement, contributing to higher job satisfaction and retention.</a:t>
          </a:r>
          <a:endParaRPr lang="en-US" sz="1200" kern="1200"/>
        </a:p>
      </dsp:txBody>
      <dsp:txXfrm>
        <a:off x="10007100" y="652064"/>
        <a:ext cx="1755052" cy="37551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C715C-1A8A-4372-898E-1EBD6A1FE98B}">
      <dsp:nvSpPr>
        <dsp:cNvPr id="0" name=""/>
        <dsp:cNvSpPr/>
      </dsp:nvSpPr>
      <dsp:spPr>
        <a:xfrm>
          <a:off x="3640" y="808"/>
          <a:ext cx="10121955" cy="1970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a:t> </a:t>
          </a:r>
          <a:r>
            <a:rPr lang="en-US" sz="4800" b="0" kern="1200"/>
            <a:t>Centralized Administrative Support </a:t>
          </a:r>
          <a:r>
            <a:rPr lang="en-US" sz="4800" kern="1200"/>
            <a:t>can offer several benefits, including:</a:t>
          </a:r>
        </a:p>
      </dsp:txBody>
      <dsp:txXfrm>
        <a:off x="61341" y="58509"/>
        <a:ext cx="10006553" cy="1854646"/>
      </dsp:txXfrm>
    </dsp:sp>
    <dsp:sp modelId="{C74800EA-559D-4C52-BAC0-0A8F8AF84268}">
      <dsp:nvSpPr>
        <dsp:cNvPr id="0" name=""/>
        <dsp:cNvSpPr/>
      </dsp:nvSpPr>
      <dsp:spPr>
        <a:xfrm>
          <a:off x="3640" y="2244781"/>
          <a:ext cx="3195061" cy="209715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a:t>Enhanced Efficiency</a:t>
          </a:r>
          <a:r>
            <a:rPr lang="en-US" sz="1600" kern="1200"/>
            <a:t>: By working as a team, administrative assistants can share information, resources, and materials quickly and effectively, leading to expedited and cost-effective operations.</a:t>
          </a:r>
        </a:p>
      </dsp:txBody>
      <dsp:txXfrm>
        <a:off x="65064" y="2306205"/>
        <a:ext cx="3072213" cy="1974309"/>
      </dsp:txXfrm>
    </dsp:sp>
    <dsp:sp modelId="{C9EA20A0-EF4E-442A-B696-C912A9446AA6}">
      <dsp:nvSpPr>
        <dsp:cNvPr id="0" name=""/>
        <dsp:cNvSpPr/>
      </dsp:nvSpPr>
      <dsp:spPr>
        <a:xfrm>
          <a:off x="3467087" y="2244781"/>
          <a:ext cx="3195061" cy="209715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a:t>Strategic Growth</a:t>
          </a:r>
          <a:r>
            <a:rPr lang="en-US" sz="1600" kern="1200"/>
            <a:t>: The administrative team should focus on continuous learning and skill enhancement including staying updated on the latest technology and automating routine tasks and adopting best practices for workflow management.</a:t>
          </a:r>
        </a:p>
      </dsp:txBody>
      <dsp:txXfrm>
        <a:off x="3528511" y="2306205"/>
        <a:ext cx="3072213" cy="1974309"/>
      </dsp:txXfrm>
    </dsp:sp>
    <dsp:sp modelId="{2C27E7F4-A463-475D-9269-12AF1717F09E}">
      <dsp:nvSpPr>
        <dsp:cNvPr id="0" name=""/>
        <dsp:cNvSpPr/>
      </dsp:nvSpPr>
      <dsp:spPr>
        <a:xfrm>
          <a:off x="6930534" y="2244781"/>
          <a:ext cx="3195061" cy="209715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a:t>Talent Management</a:t>
          </a:r>
          <a:r>
            <a:rPr lang="en-US" sz="1600" kern="1200"/>
            <a:t>: It allows for better utilization of each admin's skill set, ensuring high-quality support and a unified approach to achieving departmental and company goals.</a:t>
          </a:r>
        </a:p>
      </dsp:txBody>
      <dsp:txXfrm>
        <a:off x="6991958" y="2306205"/>
        <a:ext cx="3072213" cy="19743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8AF80-C741-4DD9-8421-5F7A24A4CA5C}">
      <dsp:nvSpPr>
        <dsp:cNvPr id="0" name=""/>
        <dsp:cNvSpPr/>
      </dsp:nvSpPr>
      <dsp:spPr>
        <a:xfrm>
          <a:off x="4819477" y="1158298"/>
          <a:ext cx="3000719" cy="669085"/>
        </a:xfrm>
        <a:custGeom>
          <a:avLst/>
          <a:gdLst/>
          <a:ahLst/>
          <a:cxnLst/>
          <a:rect l="0" t="0" r="0" b="0"/>
          <a:pathLst>
            <a:path>
              <a:moveTo>
                <a:pt x="0" y="0"/>
              </a:moveTo>
              <a:lnTo>
                <a:pt x="0" y="398878"/>
              </a:lnTo>
              <a:lnTo>
                <a:pt x="3000719" y="398878"/>
              </a:lnTo>
              <a:lnTo>
                <a:pt x="3000719" y="669085"/>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3D9A30-E014-405B-8F62-67FFE683332A}">
      <dsp:nvSpPr>
        <dsp:cNvPr id="0" name=""/>
        <dsp:cNvSpPr/>
      </dsp:nvSpPr>
      <dsp:spPr>
        <a:xfrm>
          <a:off x="4773757" y="1158298"/>
          <a:ext cx="91440" cy="669085"/>
        </a:xfrm>
        <a:custGeom>
          <a:avLst/>
          <a:gdLst/>
          <a:ahLst/>
          <a:cxnLst/>
          <a:rect l="0" t="0" r="0" b="0"/>
          <a:pathLst>
            <a:path>
              <a:moveTo>
                <a:pt x="45720" y="0"/>
              </a:moveTo>
              <a:lnTo>
                <a:pt x="45720" y="669085"/>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A388BF-53D4-4DFC-BF71-A413E303E70A}">
      <dsp:nvSpPr>
        <dsp:cNvPr id="0" name=""/>
        <dsp:cNvSpPr/>
      </dsp:nvSpPr>
      <dsp:spPr>
        <a:xfrm>
          <a:off x="1818758" y="1158298"/>
          <a:ext cx="3000719" cy="669085"/>
        </a:xfrm>
        <a:custGeom>
          <a:avLst/>
          <a:gdLst/>
          <a:ahLst/>
          <a:cxnLst/>
          <a:rect l="0" t="0" r="0" b="0"/>
          <a:pathLst>
            <a:path>
              <a:moveTo>
                <a:pt x="3000719" y="0"/>
              </a:moveTo>
              <a:lnTo>
                <a:pt x="3000719" y="398878"/>
              </a:lnTo>
              <a:lnTo>
                <a:pt x="0" y="398878"/>
              </a:lnTo>
              <a:lnTo>
                <a:pt x="0" y="669085"/>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2814E8-29F0-4F8A-ABC3-537C90E5998C}">
      <dsp:nvSpPr>
        <dsp:cNvPr id="0" name=""/>
        <dsp:cNvSpPr/>
      </dsp:nvSpPr>
      <dsp:spPr>
        <a:xfrm>
          <a:off x="3701157" y="265"/>
          <a:ext cx="2236640" cy="11580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3411" numCol="1" spcCol="1270" anchor="ctr" anchorCtr="0">
          <a:noAutofit/>
        </a:bodyPr>
        <a:lstStyle/>
        <a:p>
          <a:pPr marL="0" lvl="0" indent="0" algn="ctr" defTabSz="1155700">
            <a:lnSpc>
              <a:spcPct val="90000"/>
            </a:lnSpc>
            <a:spcBef>
              <a:spcPct val="0"/>
            </a:spcBef>
            <a:spcAft>
              <a:spcPct val="35000"/>
            </a:spcAft>
            <a:buNone/>
          </a:pPr>
          <a:r>
            <a:rPr lang="en-US" sz="2600" kern="1200"/>
            <a:t>Chief Executive Assistant</a:t>
          </a:r>
        </a:p>
      </dsp:txBody>
      <dsp:txXfrm>
        <a:off x="3701157" y="265"/>
        <a:ext cx="2236640" cy="1158033"/>
      </dsp:txXfrm>
    </dsp:sp>
    <dsp:sp modelId="{A1F53DD6-A269-4E13-9DA8-591F72E31137}">
      <dsp:nvSpPr>
        <dsp:cNvPr id="0" name=""/>
        <dsp:cNvSpPr/>
      </dsp:nvSpPr>
      <dsp:spPr>
        <a:xfrm>
          <a:off x="4148485" y="900958"/>
          <a:ext cx="2012976" cy="386011"/>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a:t>Supports CEO &amp; Board</a:t>
          </a:r>
        </a:p>
        <a:p>
          <a:pPr marL="0" lvl="0" indent="0" algn="r" defTabSz="488950">
            <a:lnSpc>
              <a:spcPct val="90000"/>
            </a:lnSpc>
            <a:spcBef>
              <a:spcPct val="0"/>
            </a:spcBef>
            <a:spcAft>
              <a:spcPct val="35000"/>
            </a:spcAft>
            <a:buNone/>
          </a:pPr>
          <a:r>
            <a:rPr lang="en-US" sz="1100" kern="1200"/>
            <a:t>Manages Admin Team</a:t>
          </a:r>
        </a:p>
      </dsp:txBody>
      <dsp:txXfrm>
        <a:off x="4148485" y="900958"/>
        <a:ext cx="2012976" cy="386011"/>
      </dsp:txXfrm>
    </dsp:sp>
    <dsp:sp modelId="{8D1C1442-3FDC-4E52-BACA-7001EF3DE994}">
      <dsp:nvSpPr>
        <dsp:cNvPr id="0" name=""/>
        <dsp:cNvSpPr/>
      </dsp:nvSpPr>
      <dsp:spPr>
        <a:xfrm>
          <a:off x="700438" y="1827384"/>
          <a:ext cx="2236640" cy="115803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3411" numCol="1" spcCol="1270" anchor="ctr" anchorCtr="0">
          <a:noAutofit/>
        </a:bodyPr>
        <a:lstStyle/>
        <a:p>
          <a:pPr marL="0" lvl="0" indent="0" algn="ctr" defTabSz="1155700">
            <a:lnSpc>
              <a:spcPct val="90000"/>
            </a:lnSpc>
            <a:spcBef>
              <a:spcPct val="0"/>
            </a:spcBef>
            <a:spcAft>
              <a:spcPct val="35000"/>
            </a:spcAft>
            <a:buNone/>
          </a:pPr>
          <a:r>
            <a:rPr lang="en-US" sz="2600" kern="1200"/>
            <a:t>Executive Assistant </a:t>
          </a:r>
        </a:p>
      </dsp:txBody>
      <dsp:txXfrm>
        <a:off x="700438" y="1827384"/>
        <a:ext cx="2236640" cy="1158033"/>
      </dsp:txXfrm>
    </dsp:sp>
    <dsp:sp modelId="{D4954894-9D6E-4A1F-A5DF-147918760D02}">
      <dsp:nvSpPr>
        <dsp:cNvPr id="0" name=""/>
        <dsp:cNvSpPr/>
      </dsp:nvSpPr>
      <dsp:spPr>
        <a:xfrm>
          <a:off x="1147766" y="2728077"/>
          <a:ext cx="2012976" cy="386011"/>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a:t>Supports Executive Leadership</a:t>
          </a:r>
        </a:p>
        <a:p>
          <a:pPr marL="0" lvl="0" indent="0" algn="r" defTabSz="488950">
            <a:lnSpc>
              <a:spcPct val="90000"/>
            </a:lnSpc>
            <a:spcBef>
              <a:spcPct val="0"/>
            </a:spcBef>
            <a:spcAft>
              <a:spcPct val="35000"/>
            </a:spcAft>
            <a:buNone/>
          </a:pPr>
          <a:r>
            <a:rPr lang="en-US" sz="1100" kern="1200"/>
            <a:t>Repots to CEA</a:t>
          </a:r>
        </a:p>
      </dsp:txBody>
      <dsp:txXfrm>
        <a:off x="1147766" y="2728077"/>
        <a:ext cx="2012976" cy="386011"/>
      </dsp:txXfrm>
    </dsp:sp>
    <dsp:sp modelId="{B6110A8E-9612-495F-B19A-EB68850A2502}">
      <dsp:nvSpPr>
        <dsp:cNvPr id="0" name=""/>
        <dsp:cNvSpPr/>
      </dsp:nvSpPr>
      <dsp:spPr>
        <a:xfrm>
          <a:off x="3701157" y="1827384"/>
          <a:ext cx="2236640" cy="1158033"/>
        </a:xfrm>
        <a:prstGeom prst="rect">
          <a:avLst/>
        </a:prstGeom>
        <a:solidFill>
          <a:schemeClr val="accent3">
            <a:hueOff val="2058582"/>
            <a:satOff val="12356"/>
            <a:lumOff val="941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3411" numCol="1" spcCol="1270" anchor="ctr" anchorCtr="0">
          <a:noAutofit/>
        </a:bodyPr>
        <a:lstStyle/>
        <a:p>
          <a:pPr marL="0" lvl="0" indent="0" algn="ctr" defTabSz="1155700">
            <a:lnSpc>
              <a:spcPct val="90000"/>
            </a:lnSpc>
            <a:spcBef>
              <a:spcPct val="0"/>
            </a:spcBef>
            <a:spcAft>
              <a:spcPct val="35000"/>
            </a:spcAft>
            <a:buNone/>
          </a:pPr>
          <a:r>
            <a:rPr lang="en-US" sz="2600" kern="1200"/>
            <a:t>Executive Assistant</a:t>
          </a:r>
        </a:p>
      </dsp:txBody>
      <dsp:txXfrm>
        <a:off x="3701157" y="1827384"/>
        <a:ext cx="2236640" cy="1158033"/>
      </dsp:txXfrm>
    </dsp:sp>
    <dsp:sp modelId="{F0D88D38-4C5A-4894-BBDA-C40F3CB16C6C}">
      <dsp:nvSpPr>
        <dsp:cNvPr id="0" name=""/>
        <dsp:cNvSpPr/>
      </dsp:nvSpPr>
      <dsp:spPr>
        <a:xfrm>
          <a:off x="4148485" y="2728077"/>
          <a:ext cx="2012976" cy="386011"/>
        </a:xfrm>
        <a:prstGeom prst="rect">
          <a:avLst/>
        </a:prstGeom>
        <a:solidFill>
          <a:schemeClr val="lt1">
            <a:alpha val="90000"/>
            <a:hueOff val="0"/>
            <a:satOff val="0"/>
            <a:lumOff val="0"/>
            <a:alphaOff val="0"/>
          </a:schemeClr>
        </a:solidFill>
        <a:ln w="19050" cap="flat" cmpd="sng" algn="ctr">
          <a:solidFill>
            <a:schemeClr val="accent3">
              <a:hueOff val="2058582"/>
              <a:satOff val="12356"/>
              <a:lumOff val="94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a:t>Supports Sr. Leadership</a:t>
          </a:r>
        </a:p>
        <a:p>
          <a:pPr marL="0" lvl="0" indent="0" algn="r" defTabSz="488950">
            <a:lnSpc>
              <a:spcPct val="90000"/>
            </a:lnSpc>
            <a:spcBef>
              <a:spcPct val="0"/>
            </a:spcBef>
            <a:spcAft>
              <a:spcPct val="35000"/>
            </a:spcAft>
            <a:buNone/>
          </a:pPr>
          <a:r>
            <a:rPr lang="en-US" sz="1100" kern="1200"/>
            <a:t>Reports to CEA</a:t>
          </a:r>
        </a:p>
      </dsp:txBody>
      <dsp:txXfrm>
        <a:off x="4148485" y="2728077"/>
        <a:ext cx="2012976" cy="386011"/>
      </dsp:txXfrm>
    </dsp:sp>
    <dsp:sp modelId="{4EB640C6-D0A0-44C0-A7CF-C8C9B59C2ACA}">
      <dsp:nvSpPr>
        <dsp:cNvPr id="0" name=""/>
        <dsp:cNvSpPr/>
      </dsp:nvSpPr>
      <dsp:spPr>
        <a:xfrm>
          <a:off x="6701877" y="1827384"/>
          <a:ext cx="2236640" cy="1158033"/>
        </a:xfrm>
        <a:prstGeom prst="rect">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3411" numCol="1" spcCol="1270" anchor="ctr" anchorCtr="0">
          <a:noAutofit/>
        </a:bodyPr>
        <a:lstStyle/>
        <a:p>
          <a:pPr marL="0" lvl="0" indent="0" algn="ctr" defTabSz="1155700">
            <a:lnSpc>
              <a:spcPct val="90000"/>
            </a:lnSpc>
            <a:spcBef>
              <a:spcPct val="0"/>
            </a:spcBef>
            <a:spcAft>
              <a:spcPct val="35000"/>
            </a:spcAft>
            <a:buNone/>
          </a:pPr>
          <a:r>
            <a:rPr lang="en-US" sz="2600" kern="1200"/>
            <a:t>Admin Assistant</a:t>
          </a:r>
        </a:p>
      </dsp:txBody>
      <dsp:txXfrm>
        <a:off x="6701877" y="1827384"/>
        <a:ext cx="2236640" cy="1158033"/>
      </dsp:txXfrm>
    </dsp:sp>
    <dsp:sp modelId="{CA0839A3-F545-456A-9A0C-A8D2B0EDB514}">
      <dsp:nvSpPr>
        <dsp:cNvPr id="0" name=""/>
        <dsp:cNvSpPr/>
      </dsp:nvSpPr>
      <dsp:spPr>
        <a:xfrm>
          <a:off x="7149205" y="2728077"/>
          <a:ext cx="2012976" cy="386011"/>
        </a:xfrm>
        <a:prstGeom prst="rect">
          <a:avLst/>
        </a:prstGeom>
        <a:solidFill>
          <a:schemeClr val="lt1">
            <a:alpha val="90000"/>
            <a:hueOff val="0"/>
            <a:satOff val="0"/>
            <a:lumOff val="0"/>
            <a:alphaOff val="0"/>
          </a:schemeClr>
        </a:solidFill>
        <a:ln w="19050" cap="flat" cmpd="sng" algn="ctr">
          <a:solidFill>
            <a:schemeClr val="accent3">
              <a:hueOff val="4117163"/>
              <a:satOff val="24712"/>
              <a:lumOff val="188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a:t>Supports as needed </a:t>
          </a:r>
        </a:p>
        <a:p>
          <a:pPr marL="0" lvl="0" indent="0" algn="r" defTabSz="488950">
            <a:lnSpc>
              <a:spcPct val="90000"/>
            </a:lnSpc>
            <a:spcBef>
              <a:spcPct val="0"/>
            </a:spcBef>
            <a:spcAft>
              <a:spcPct val="35000"/>
            </a:spcAft>
            <a:buNone/>
          </a:pPr>
          <a:r>
            <a:rPr lang="en-US" sz="1100" kern="1200"/>
            <a:t>Reports to CEA</a:t>
          </a:r>
        </a:p>
      </dsp:txBody>
      <dsp:txXfrm>
        <a:off x="7149205" y="2728077"/>
        <a:ext cx="2012976" cy="386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2877E-CA96-4305-852B-64AFE00DE13A}">
      <dsp:nvSpPr>
        <dsp:cNvPr id="0" name=""/>
        <dsp:cNvSpPr/>
      </dsp:nvSpPr>
      <dsp:spPr>
        <a:xfrm>
          <a:off x="0" y="4330625"/>
          <a:ext cx="11684742" cy="0"/>
        </a:xfrm>
        <a:prstGeom prst="line">
          <a:avLst/>
        </a:pr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60F1F2-E7C4-4DAD-80E3-E7D0E66D6DEC}">
      <dsp:nvSpPr>
        <dsp:cNvPr id="0" name=""/>
        <dsp:cNvSpPr/>
      </dsp:nvSpPr>
      <dsp:spPr>
        <a:xfrm>
          <a:off x="0" y="3029568"/>
          <a:ext cx="11684742" cy="0"/>
        </a:xfrm>
        <a:prstGeom prst="line">
          <a:avLst/>
        </a:pr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946855-2742-4AE9-A1F8-41A4A8334DDF}">
      <dsp:nvSpPr>
        <dsp:cNvPr id="0" name=""/>
        <dsp:cNvSpPr/>
      </dsp:nvSpPr>
      <dsp:spPr>
        <a:xfrm>
          <a:off x="0" y="1728511"/>
          <a:ext cx="11684742" cy="0"/>
        </a:xfrm>
        <a:prstGeom prst="line">
          <a:avLst/>
        </a:pr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960128-71C1-4C58-8407-C6EBF0D0A645}">
      <dsp:nvSpPr>
        <dsp:cNvPr id="0" name=""/>
        <dsp:cNvSpPr/>
      </dsp:nvSpPr>
      <dsp:spPr>
        <a:xfrm>
          <a:off x="0" y="427454"/>
          <a:ext cx="11684742" cy="0"/>
        </a:xfrm>
        <a:prstGeom prst="line">
          <a:avLst/>
        </a:pr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8F9A18-8449-4815-9F09-EB757669D4B8}">
      <dsp:nvSpPr>
        <dsp:cNvPr id="0" name=""/>
        <dsp:cNvSpPr/>
      </dsp:nvSpPr>
      <dsp:spPr>
        <a:xfrm>
          <a:off x="3038032" y="920"/>
          <a:ext cx="8646709" cy="426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b="1" kern="1200"/>
            <a:t>Milestone</a:t>
          </a:r>
          <a:r>
            <a:rPr lang="en-US" sz="1600" kern="1200"/>
            <a:t>: Conduct a thorough assessment of current administrative support needs and workflows.</a:t>
          </a:r>
        </a:p>
      </dsp:txBody>
      <dsp:txXfrm>
        <a:off x="3038032" y="920"/>
        <a:ext cx="8646709" cy="426534"/>
      </dsp:txXfrm>
    </dsp:sp>
    <dsp:sp modelId="{08FA9605-68EB-438E-8E18-ABF6202C20BF}">
      <dsp:nvSpPr>
        <dsp:cNvPr id="0" name=""/>
        <dsp:cNvSpPr/>
      </dsp:nvSpPr>
      <dsp:spPr>
        <a:xfrm>
          <a:off x="0" y="920"/>
          <a:ext cx="3038032" cy="426534"/>
        </a:xfrm>
        <a:prstGeom prst="round2SameRect">
          <a:avLst>
            <a:gd name="adj1" fmla="val 16670"/>
            <a:gd name="adj2" fmla="val 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t>1. Assessment and Planning</a:t>
          </a:r>
          <a:endParaRPr lang="en-US" sz="1600" kern="1200"/>
        </a:p>
      </dsp:txBody>
      <dsp:txXfrm>
        <a:off x="20825" y="21745"/>
        <a:ext cx="2996382" cy="405709"/>
      </dsp:txXfrm>
    </dsp:sp>
    <dsp:sp modelId="{7F3D26BE-6732-4ADA-8AD6-4EEE77C04996}">
      <dsp:nvSpPr>
        <dsp:cNvPr id="0" name=""/>
        <dsp:cNvSpPr/>
      </dsp:nvSpPr>
      <dsp:spPr>
        <a:xfrm>
          <a:off x="0" y="427454"/>
          <a:ext cx="11684742" cy="853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Expectations:</a:t>
          </a:r>
        </a:p>
        <a:p>
          <a:pPr marL="228600" lvl="2" indent="-114300" algn="l" defTabSz="533400">
            <a:lnSpc>
              <a:spcPct val="90000"/>
            </a:lnSpc>
            <a:spcBef>
              <a:spcPct val="0"/>
            </a:spcBef>
            <a:spcAft>
              <a:spcPct val="15000"/>
            </a:spcAft>
            <a:buChar char="•"/>
          </a:pPr>
          <a:r>
            <a:rPr lang="en-US" sz="1200" kern="1200"/>
            <a:t>Identify and document the current tasks, responsibilities, and workloads of individual admin support.</a:t>
          </a:r>
        </a:p>
        <a:p>
          <a:pPr marL="228600" lvl="2" indent="-114300" algn="l" defTabSz="533400">
            <a:lnSpc>
              <a:spcPct val="90000"/>
            </a:lnSpc>
            <a:spcBef>
              <a:spcPct val="0"/>
            </a:spcBef>
            <a:spcAft>
              <a:spcPct val="15000"/>
            </a:spcAft>
            <a:buChar char="•"/>
          </a:pPr>
          <a:r>
            <a:rPr lang="en-US" sz="1200" kern="1200"/>
            <a:t>Survey senior leadership to understand their specific needs and preferences.</a:t>
          </a:r>
        </a:p>
        <a:p>
          <a:pPr marL="228600" lvl="2" indent="-114300" algn="l" defTabSz="533400">
            <a:lnSpc>
              <a:spcPct val="90000"/>
            </a:lnSpc>
            <a:spcBef>
              <a:spcPct val="0"/>
            </a:spcBef>
            <a:spcAft>
              <a:spcPct val="15000"/>
            </a:spcAft>
            <a:buChar char="•"/>
          </a:pPr>
          <a:r>
            <a:rPr lang="en-US" sz="1200" kern="1200"/>
            <a:t>Develop a comprehensive plan outlining the transition to an admin team.</a:t>
          </a:r>
        </a:p>
      </dsp:txBody>
      <dsp:txXfrm>
        <a:off x="0" y="427454"/>
        <a:ext cx="11684742" cy="853196"/>
      </dsp:txXfrm>
    </dsp:sp>
    <dsp:sp modelId="{2FE37371-A51B-4967-9648-2FF77E522A37}">
      <dsp:nvSpPr>
        <dsp:cNvPr id="0" name=""/>
        <dsp:cNvSpPr/>
      </dsp:nvSpPr>
      <dsp:spPr>
        <a:xfrm>
          <a:off x="3038032" y="1301977"/>
          <a:ext cx="8646709" cy="426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b="1" kern="1200"/>
            <a:t>Milestone</a:t>
          </a:r>
          <a:r>
            <a:rPr lang="en-US" sz="1600" kern="1200"/>
            <a:t>: Engage with stakeholders (senior leadership and current administrative staff) to gather input and build support for the change.</a:t>
          </a:r>
        </a:p>
      </dsp:txBody>
      <dsp:txXfrm>
        <a:off x="3038032" y="1301977"/>
        <a:ext cx="8646709" cy="426534"/>
      </dsp:txXfrm>
    </dsp:sp>
    <dsp:sp modelId="{59252612-0551-4EA9-B5AC-C5A7EA9AE286}">
      <dsp:nvSpPr>
        <dsp:cNvPr id="0" name=""/>
        <dsp:cNvSpPr/>
      </dsp:nvSpPr>
      <dsp:spPr>
        <a:xfrm>
          <a:off x="0" y="1301977"/>
          <a:ext cx="3038032" cy="426534"/>
        </a:xfrm>
        <a:prstGeom prst="round2SameRect">
          <a:avLst>
            <a:gd name="adj1" fmla="val 16670"/>
            <a:gd name="adj2" fmla="val 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t>2. Stakeholder Engagement</a:t>
          </a:r>
          <a:endParaRPr lang="en-US" sz="1600" kern="1200"/>
        </a:p>
      </dsp:txBody>
      <dsp:txXfrm>
        <a:off x="20825" y="1322802"/>
        <a:ext cx="2996382" cy="405709"/>
      </dsp:txXfrm>
    </dsp:sp>
    <dsp:sp modelId="{29F41F66-0936-4E2E-8E0C-00F7637A99DE}">
      <dsp:nvSpPr>
        <dsp:cNvPr id="0" name=""/>
        <dsp:cNvSpPr/>
      </dsp:nvSpPr>
      <dsp:spPr>
        <a:xfrm>
          <a:off x="0" y="1728511"/>
          <a:ext cx="11684742" cy="853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Expectations:</a:t>
          </a:r>
        </a:p>
        <a:p>
          <a:pPr marL="228600" lvl="2" indent="-114300" algn="l" defTabSz="533400">
            <a:lnSpc>
              <a:spcPct val="90000"/>
            </a:lnSpc>
            <a:spcBef>
              <a:spcPct val="0"/>
            </a:spcBef>
            <a:spcAft>
              <a:spcPct val="15000"/>
            </a:spcAft>
            <a:buChar char="•"/>
          </a:pPr>
          <a:r>
            <a:rPr lang="en-US" sz="1200" kern="1200"/>
            <a:t>Hold meetings with senior leadership to present the benefits of an admin team and address concerns.</a:t>
          </a:r>
        </a:p>
        <a:p>
          <a:pPr marL="228600" lvl="2" indent="-114300" algn="l" defTabSz="533400">
            <a:lnSpc>
              <a:spcPct val="90000"/>
            </a:lnSpc>
            <a:spcBef>
              <a:spcPct val="0"/>
            </a:spcBef>
            <a:spcAft>
              <a:spcPct val="15000"/>
            </a:spcAft>
            <a:buChar char="•"/>
          </a:pPr>
          <a:r>
            <a:rPr lang="en-US" sz="1200" kern="1200"/>
            <a:t>Conduct focus groups or one on one meetings with current admin staff to discuss the upcoming changes and gather feedback.</a:t>
          </a:r>
        </a:p>
        <a:p>
          <a:pPr marL="228600" lvl="2" indent="-114300" algn="l" defTabSz="533400">
            <a:lnSpc>
              <a:spcPct val="90000"/>
            </a:lnSpc>
            <a:spcBef>
              <a:spcPct val="0"/>
            </a:spcBef>
            <a:spcAft>
              <a:spcPct val="15000"/>
            </a:spcAft>
            <a:buChar char="•"/>
          </a:pPr>
          <a:r>
            <a:rPr lang="en-US" sz="1200" kern="1200"/>
            <a:t>Create a communication plan to keep all stakeholders informed throughout the transition process.</a:t>
          </a:r>
        </a:p>
      </dsp:txBody>
      <dsp:txXfrm>
        <a:off x="0" y="1728511"/>
        <a:ext cx="11684742" cy="853196"/>
      </dsp:txXfrm>
    </dsp:sp>
    <dsp:sp modelId="{422D9511-DC77-4793-8FDB-836CAAAD71BC}">
      <dsp:nvSpPr>
        <dsp:cNvPr id="0" name=""/>
        <dsp:cNvSpPr/>
      </dsp:nvSpPr>
      <dsp:spPr>
        <a:xfrm>
          <a:off x="3038032" y="2603034"/>
          <a:ext cx="8646709" cy="426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b="1" kern="1200"/>
            <a:t>Milestone</a:t>
          </a:r>
          <a:r>
            <a:rPr lang="en-US" sz="1600" kern="1200"/>
            <a:t>: Design the structure and processes for the admin team.</a:t>
          </a:r>
        </a:p>
      </dsp:txBody>
      <dsp:txXfrm>
        <a:off x="3038032" y="2603034"/>
        <a:ext cx="8646709" cy="426534"/>
      </dsp:txXfrm>
    </dsp:sp>
    <dsp:sp modelId="{5BB7E0BB-44A3-4E9D-8252-34EB9D41CE3A}">
      <dsp:nvSpPr>
        <dsp:cNvPr id="0" name=""/>
        <dsp:cNvSpPr/>
      </dsp:nvSpPr>
      <dsp:spPr>
        <a:xfrm>
          <a:off x="0" y="2603034"/>
          <a:ext cx="3038032" cy="426534"/>
        </a:xfrm>
        <a:prstGeom prst="round2SameRect">
          <a:avLst>
            <a:gd name="adj1" fmla="val 16670"/>
            <a:gd name="adj2" fmla="val 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t>3. Design and Structure </a:t>
          </a:r>
        </a:p>
      </dsp:txBody>
      <dsp:txXfrm>
        <a:off x="20825" y="2623859"/>
        <a:ext cx="2996382" cy="405709"/>
      </dsp:txXfrm>
    </dsp:sp>
    <dsp:sp modelId="{1CE4F8CE-7899-48A6-8B30-4F583630CF95}">
      <dsp:nvSpPr>
        <dsp:cNvPr id="0" name=""/>
        <dsp:cNvSpPr/>
      </dsp:nvSpPr>
      <dsp:spPr>
        <a:xfrm>
          <a:off x="0" y="3029568"/>
          <a:ext cx="11684742" cy="853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Expectations:</a:t>
          </a:r>
        </a:p>
        <a:p>
          <a:pPr marL="228600" lvl="2" indent="-114300" algn="l" defTabSz="533400">
            <a:lnSpc>
              <a:spcPct val="90000"/>
            </a:lnSpc>
            <a:spcBef>
              <a:spcPct val="0"/>
            </a:spcBef>
            <a:spcAft>
              <a:spcPct val="15000"/>
            </a:spcAft>
            <a:buChar char="•"/>
          </a:pPr>
          <a:r>
            <a:rPr lang="en-US" sz="1200" kern="1200"/>
            <a:t>Define roles and responsibilities within the admin team.</a:t>
          </a:r>
        </a:p>
        <a:p>
          <a:pPr marL="228600" lvl="2" indent="-114300" algn="l" defTabSz="533400">
            <a:lnSpc>
              <a:spcPct val="90000"/>
            </a:lnSpc>
            <a:spcBef>
              <a:spcPct val="0"/>
            </a:spcBef>
            <a:spcAft>
              <a:spcPct val="15000"/>
            </a:spcAft>
            <a:buChar char="•"/>
          </a:pPr>
          <a:r>
            <a:rPr lang="en-US" sz="1200" kern="1200"/>
            <a:t>Develop standardized procedures and protocols for task assignment, prioritization, and completion.</a:t>
          </a:r>
        </a:p>
        <a:p>
          <a:pPr marL="228600" lvl="2" indent="-114300" algn="l" defTabSz="533400">
            <a:lnSpc>
              <a:spcPct val="90000"/>
            </a:lnSpc>
            <a:spcBef>
              <a:spcPct val="0"/>
            </a:spcBef>
            <a:spcAft>
              <a:spcPct val="15000"/>
            </a:spcAft>
            <a:buChar char="•"/>
          </a:pPr>
          <a:r>
            <a:rPr lang="en-US" sz="1200" kern="1200"/>
            <a:t>Establish a system for tracking and managing admin support requests from senior leadership.</a:t>
          </a:r>
        </a:p>
      </dsp:txBody>
      <dsp:txXfrm>
        <a:off x="0" y="3029568"/>
        <a:ext cx="11684742" cy="853196"/>
      </dsp:txXfrm>
    </dsp:sp>
    <dsp:sp modelId="{DEDCE44C-ECCA-4BE9-93A1-67BC8FC2C3B3}">
      <dsp:nvSpPr>
        <dsp:cNvPr id="0" name=""/>
        <dsp:cNvSpPr/>
      </dsp:nvSpPr>
      <dsp:spPr>
        <a:xfrm>
          <a:off x="3038032" y="3904091"/>
          <a:ext cx="8646709" cy="426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b="1" kern="1200"/>
            <a:t>Milestone</a:t>
          </a:r>
          <a:r>
            <a:rPr lang="en-US" sz="1600" kern="1200"/>
            <a:t>: Provide training for the admin team to ensure they are equipped to handle the new structure.</a:t>
          </a:r>
        </a:p>
      </dsp:txBody>
      <dsp:txXfrm>
        <a:off x="3038032" y="3904091"/>
        <a:ext cx="8646709" cy="426534"/>
      </dsp:txXfrm>
    </dsp:sp>
    <dsp:sp modelId="{510CD824-CAC3-4DEC-9D56-7C7CD8CA8F1D}">
      <dsp:nvSpPr>
        <dsp:cNvPr id="0" name=""/>
        <dsp:cNvSpPr/>
      </dsp:nvSpPr>
      <dsp:spPr>
        <a:xfrm>
          <a:off x="0" y="3904091"/>
          <a:ext cx="3038032" cy="426534"/>
        </a:xfrm>
        <a:prstGeom prst="round2SameRect">
          <a:avLst>
            <a:gd name="adj1" fmla="val 16670"/>
            <a:gd name="adj2" fmla="val 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t>4. Training and Development</a:t>
          </a:r>
          <a:endParaRPr lang="en-US" sz="1600" kern="1200"/>
        </a:p>
      </dsp:txBody>
      <dsp:txXfrm>
        <a:off x="20825" y="3924916"/>
        <a:ext cx="2996382" cy="405709"/>
      </dsp:txXfrm>
    </dsp:sp>
    <dsp:sp modelId="{491DE1C1-0CB3-4556-85EF-D75B81FC1B6E}">
      <dsp:nvSpPr>
        <dsp:cNvPr id="0" name=""/>
        <dsp:cNvSpPr/>
      </dsp:nvSpPr>
      <dsp:spPr>
        <a:xfrm>
          <a:off x="0" y="4330625"/>
          <a:ext cx="11684742" cy="853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Expectations:</a:t>
          </a:r>
        </a:p>
        <a:p>
          <a:pPr marL="228600" lvl="2" indent="-114300" algn="l" defTabSz="533400">
            <a:lnSpc>
              <a:spcPct val="90000"/>
            </a:lnSpc>
            <a:spcBef>
              <a:spcPct val="0"/>
            </a:spcBef>
            <a:spcAft>
              <a:spcPct val="15000"/>
            </a:spcAft>
            <a:buChar char="•"/>
          </a:pPr>
          <a:r>
            <a:rPr lang="en-US" sz="1200" kern="1200"/>
            <a:t>Conduct training sessions on the new processes, tools, and best practices for admin support.</a:t>
          </a:r>
        </a:p>
        <a:p>
          <a:pPr marL="228600" lvl="2" indent="-114300" algn="l" defTabSz="533400">
            <a:lnSpc>
              <a:spcPct val="90000"/>
            </a:lnSpc>
            <a:spcBef>
              <a:spcPct val="0"/>
            </a:spcBef>
            <a:spcAft>
              <a:spcPct val="15000"/>
            </a:spcAft>
            <a:buChar char="•"/>
          </a:pPr>
          <a:r>
            <a:rPr lang="en-US" sz="1200" kern="1200"/>
            <a:t>Offer professional development opportunities to enhance skills relevant to the new team structure.</a:t>
          </a:r>
        </a:p>
        <a:p>
          <a:pPr marL="228600" lvl="2" indent="-114300" algn="l" defTabSz="533400">
            <a:lnSpc>
              <a:spcPct val="90000"/>
            </a:lnSpc>
            <a:spcBef>
              <a:spcPct val="0"/>
            </a:spcBef>
            <a:spcAft>
              <a:spcPct val="15000"/>
            </a:spcAft>
            <a:buChar char="•"/>
          </a:pPr>
          <a:r>
            <a:rPr lang="en-US" sz="1200" kern="1200"/>
            <a:t>Ensure ongoing support and resources are available to address any training gaps.</a:t>
          </a:r>
        </a:p>
      </dsp:txBody>
      <dsp:txXfrm>
        <a:off x="0" y="4330625"/>
        <a:ext cx="11684742" cy="853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02D1C-06B7-4D61-9CAA-67A1B6252D20}">
      <dsp:nvSpPr>
        <dsp:cNvPr id="0" name=""/>
        <dsp:cNvSpPr/>
      </dsp:nvSpPr>
      <dsp:spPr>
        <a:xfrm>
          <a:off x="0" y="3510227"/>
          <a:ext cx="11684742" cy="0"/>
        </a:xfrm>
        <a:prstGeom prst="line">
          <a:avLst/>
        </a:pr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784DF0-AD36-4D50-A6BD-03CAA3D67245}">
      <dsp:nvSpPr>
        <dsp:cNvPr id="0" name=""/>
        <dsp:cNvSpPr/>
      </dsp:nvSpPr>
      <dsp:spPr>
        <a:xfrm>
          <a:off x="0" y="2002528"/>
          <a:ext cx="11684742" cy="0"/>
        </a:xfrm>
        <a:prstGeom prst="line">
          <a:avLst/>
        </a:pr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CC5684-75F7-41A5-B422-6B4F8A92BC51}">
      <dsp:nvSpPr>
        <dsp:cNvPr id="0" name=""/>
        <dsp:cNvSpPr/>
      </dsp:nvSpPr>
      <dsp:spPr>
        <a:xfrm>
          <a:off x="0" y="494830"/>
          <a:ext cx="11684742" cy="0"/>
        </a:xfrm>
        <a:prstGeom prst="line">
          <a:avLst/>
        </a:pr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9FF460-538C-4939-9244-B83D7E286116}">
      <dsp:nvSpPr>
        <dsp:cNvPr id="0" name=""/>
        <dsp:cNvSpPr/>
      </dsp:nvSpPr>
      <dsp:spPr>
        <a:xfrm>
          <a:off x="3038032" y="551"/>
          <a:ext cx="8646709" cy="494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b="1" kern="1200"/>
            <a:t>Milestone</a:t>
          </a:r>
          <a:r>
            <a:rPr lang="en-US" sz="1600" kern="1200"/>
            <a:t>: Launch the admin team program across executive leadership.</a:t>
          </a:r>
        </a:p>
      </dsp:txBody>
      <dsp:txXfrm>
        <a:off x="3038032" y="551"/>
        <a:ext cx="8646709" cy="494278"/>
      </dsp:txXfrm>
    </dsp:sp>
    <dsp:sp modelId="{A1C7D169-5199-494D-8412-3C54CB104BF1}">
      <dsp:nvSpPr>
        <dsp:cNvPr id="0" name=""/>
        <dsp:cNvSpPr/>
      </dsp:nvSpPr>
      <dsp:spPr>
        <a:xfrm>
          <a:off x="0" y="551"/>
          <a:ext cx="3038032" cy="494278"/>
        </a:xfrm>
        <a:prstGeom prst="round2SameRect">
          <a:avLst>
            <a:gd name="adj1" fmla="val 16670"/>
            <a:gd name="adj2" fmla="val 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t>5. Plan Implementation</a:t>
          </a:r>
          <a:endParaRPr lang="en-US" sz="1600" kern="1200"/>
        </a:p>
      </dsp:txBody>
      <dsp:txXfrm>
        <a:off x="24133" y="24684"/>
        <a:ext cx="2989766" cy="470145"/>
      </dsp:txXfrm>
    </dsp:sp>
    <dsp:sp modelId="{66D48C83-870A-48F8-B81A-C4CA1D236C6E}">
      <dsp:nvSpPr>
        <dsp:cNvPr id="0" name=""/>
        <dsp:cNvSpPr/>
      </dsp:nvSpPr>
      <dsp:spPr>
        <a:xfrm>
          <a:off x="0" y="494830"/>
          <a:ext cx="11684742" cy="988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Expectations:</a:t>
          </a:r>
        </a:p>
        <a:p>
          <a:pPr marL="228600" lvl="2" indent="-114300" algn="l" defTabSz="533400">
            <a:lnSpc>
              <a:spcPct val="90000"/>
            </a:lnSpc>
            <a:spcBef>
              <a:spcPct val="0"/>
            </a:spcBef>
            <a:spcAft>
              <a:spcPct val="15000"/>
            </a:spcAft>
            <a:buChar char="•"/>
          </a:pPr>
          <a:r>
            <a:rPr lang="en-US" sz="1200" kern="1200"/>
            <a:t>Transition all senior leaders to the new admin support structure.</a:t>
          </a:r>
        </a:p>
        <a:p>
          <a:pPr marL="228600" lvl="2" indent="-114300" algn="l" defTabSz="533400">
            <a:lnSpc>
              <a:spcPct val="90000"/>
            </a:lnSpc>
            <a:spcBef>
              <a:spcPct val="0"/>
            </a:spcBef>
            <a:spcAft>
              <a:spcPct val="15000"/>
            </a:spcAft>
            <a:buChar char="•"/>
          </a:pPr>
          <a:r>
            <a:rPr lang="en-US" sz="1200" kern="1200"/>
            <a:t>Ensure all admin team members are fully integrated and understand their roles.</a:t>
          </a:r>
        </a:p>
        <a:p>
          <a:pPr marL="228600" lvl="2" indent="-114300" algn="l" defTabSz="533400">
            <a:lnSpc>
              <a:spcPct val="90000"/>
            </a:lnSpc>
            <a:spcBef>
              <a:spcPct val="0"/>
            </a:spcBef>
            <a:spcAft>
              <a:spcPct val="15000"/>
            </a:spcAft>
            <a:buChar char="•"/>
          </a:pPr>
          <a:r>
            <a:rPr lang="en-US" sz="1200" kern="1200"/>
            <a:t>Provide ongoing support and resources to ensure a smooth transition.</a:t>
          </a:r>
        </a:p>
      </dsp:txBody>
      <dsp:txXfrm>
        <a:off x="0" y="494830"/>
        <a:ext cx="11684742" cy="988705"/>
      </dsp:txXfrm>
    </dsp:sp>
    <dsp:sp modelId="{E5A140EA-540F-4678-96B0-49632FB8990C}">
      <dsp:nvSpPr>
        <dsp:cNvPr id="0" name=""/>
        <dsp:cNvSpPr/>
      </dsp:nvSpPr>
      <dsp:spPr>
        <a:xfrm>
          <a:off x="3038032" y="1508250"/>
          <a:ext cx="8646709" cy="494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b="1" kern="1200"/>
            <a:t>Milestone</a:t>
          </a:r>
          <a:r>
            <a:rPr lang="en-US" sz="1600" kern="1200"/>
            <a:t>: Evaluate the pilot program and make necessary adjustments.</a:t>
          </a:r>
        </a:p>
      </dsp:txBody>
      <dsp:txXfrm>
        <a:off x="3038032" y="1508250"/>
        <a:ext cx="8646709" cy="494278"/>
      </dsp:txXfrm>
    </dsp:sp>
    <dsp:sp modelId="{7FE08C65-40D0-495B-B5C7-40ECA940D5E5}">
      <dsp:nvSpPr>
        <dsp:cNvPr id="0" name=""/>
        <dsp:cNvSpPr/>
      </dsp:nvSpPr>
      <dsp:spPr>
        <a:xfrm>
          <a:off x="0" y="1508250"/>
          <a:ext cx="3038032" cy="494278"/>
        </a:xfrm>
        <a:prstGeom prst="round2SameRect">
          <a:avLst>
            <a:gd name="adj1" fmla="val 16670"/>
            <a:gd name="adj2" fmla="val 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t>6. Evaluation and Adjustment</a:t>
          </a:r>
          <a:endParaRPr lang="en-US" sz="1600" kern="1200"/>
        </a:p>
      </dsp:txBody>
      <dsp:txXfrm>
        <a:off x="24133" y="1532383"/>
        <a:ext cx="2989766" cy="470145"/>
      </dsp:txXfrm>
    </dsp:sp>
    <dsp:sp modelId="{EF9AA91D-0C4D-41E2-9D53-E3EE58711F6F}">
      <dsp:nvSpPr>
        <dsp:cNvPr id="0" name=""/>
        <dsp:cNvSpPr/>
      </dsp:nvSpPr>
      <dsp:spPr>
        <a:xfrm>
          <a:off x="0" y="2002528"/>
          <a:ext cx="11684742" cy="988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Expectations:</a:t>
          </a:r>
        </a:p>
        <a:p>
          <a:pPr marL="228600" lvl="2" indent="-114300" algn="l" defTabSz="533400">
            <a:lnSpc>
              <a:spcPct val="90000"/>
            </a:lnSpc>
            <a:spcBef>
              <a:spcPct val="0"/>
            </a:spcBef>
            <a:spcAft>
              <a:spcPct val="15000"/>
            </a:spcAft>
            <a:buChar char="•"/>
          </a:pPr>
          <a:r>
            <a:rPr lang="en-US" sz="1200" kern="1200"/>
            <a:t>Analyze feedback from senior leadership and the admin team regarding the pilot.</a:t>
          </a:r>
        </a:p>
        <a:p>
          <a:pPr marL="228600" lvl="2" indent="-114300" algn="l" defTabSz="533400">
            <a:lnSpc>
              <a:spcPct val="90000"/>
            </a:lnSpc>
            <a:spcBef>
              <a:spcPct val="0"/>
            </a:spcBef>
            <a:spcAft>
              <a:spcPct val="15000"/>
            </a:spcAft>
            <a:buChar char="•"/>
          </a:pPr>
          <a:r>
            <a:rPr lang="en-US" sz="1200" kern="1200"/>
            <a:t>Assess key performance indicators (KPIs) such as response time, task completion rates, and satisfaction levels.</a:t>
          </a:r>
        </a:p>
        <a:p>
          <a:pPr marL="228600" lvl="2" indent="-114300" algn="l" defTabSz="533400">
            <a:lnSpc>
              <a:spcPct val="90000"/>
            </a:lnSpc>
            <a:spcBef>
              <a:spcPct val="0"/>
            </a:spcBef>
            <a:spcAft>
              <a:spcPct val="15000"/>
            </a:spcAft>
            <a:buChar char="•"/>
          </a:pPr>
          <a:r>
            <a:rPr lang="en-US" sz="1200" kern="1200"/>
            <a:t>Implement improvements based on the evaluation to optimize the  admin team model.</a:t>
          </a:r>
        </a:p>
      </dsp:txBody>
      <dsp:txXfrm>
        <a:off x="0" y="2002528"/>
        <a:ext cx="11684742" cy="988705"/>
      </dsp:txXfrm>
    </dsp:sp>
    <dsp:sp modelId="{16217878-7EF7-4453-B416-4D26BDAD60A5}">
      <dsp:nvSpPr>
        <dsp:cNvPr id="0" name=""/>
        <dsp:cNvSpPr/>
      </dsp:nvSpPr>
      <dsp:spPr>
        <a:xfrm>
          <a:off x="3038032" y="3015948"/>
          <a:ext cx="8646709" cy="494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b="1" kern="1200"/>
            <a:t>Milestone</a:t>
          </a:r>
          <a:r>
            <a:rPr lang="en-US" sz="1600" kern="1200"/>
            <a:t>: Establish a continuous improvement process for the admin team.</a:t>
          </a:r>
        </a:p>
      </dsp:txBody>
      <dsp:txXfrm>
        <a:off x="3038032" y="3015948"/>
        <a:ext cx="8646709" cy="494278"/>
      </dsp:txXfrm>
    </dsp:sp>
    <dsp:sp modelId="{095EB768-806B-4738-A45B-EE1B4C1F46AC}">
      <dsp:nvSpPr>
        <dsp:cNvPr id="0" name=""/>
        <dsp:cNvSpPr/>
      </dsp:nvSpPr>
      <dsp:spPr>
        <a:xfrm>
          <a:off x="0" y="3015948"/>
          <a:ext cx="3038032" cy="494278"/>
        </a:xfrm>
        <a:prstGeom prst="round2SameRect">
          <a:avLst>
            <a:gd name="adj1" fmla="val 16670"/>
            <a:gd name="adj2" fmla="val 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t>7. Continuous Improvement</a:t>
          </a:r>
          <a:endParaRPr lang="en-US" sz="1600" kern="1200"/>
        </a:p>
      </dsp:txBody>
      <dsp:txXfrm>
        <a:off x="24133" y="3040081"/>
        <a:ext cx="2989766" cy="470145"/>
      </dsp:txXfrm>
    </dsp:sp>
    <dsp:sp modelId="{A49BC33C-6F93-4810-AD4D-C147652B9BA3}">
      <dsp:nvSpPr>
        <dsp:cNvPr id="0" name=""/>
        <dsp:cNvSpPr/>
      </dsp:nvSpPr>
      <dsp:spPr>
        <a:xfrm>
          <a:off x="0" y="3510227"/>
          <a:ext cx="11684742" cy="988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Expectations:</a:t>
          </a:r>
        </a:p>
        <a:p>
          <a:pPr marL="228600" lvl="2" indent="-114300" algn="l" defTabSz="533400">
            <a:lnSpc>
              <a:spcPct val="90000"/>
            </a:lnSpc>
            <a:spcBef>
              <a:spcPct val="0"/>
            </a:spcBef>
            <a:spcAft>
              <a:spcPct val="15000"/>
            </a:spcAft>
            <a:buChar char="•"/>
          </a:pPr>
          <a:r>
            <a:rPr lang="en-US" sz="1200" kern="1200"/>
            <a:t>Regularly review and refine processes and procedures based on feedback and performance data.</a:t>
          </a:r>
        </a:p>
        <a:p>
          <a:pPr marL="228600" lvl="2" indent="-114300" algn="l" defTabSz="533400">
            <a:lnSpc>
              <a:spcPct val="90000"/>
            </a:lnSpc>
            <a:spcBef>
              <a:spcPct val="0"/>
            </a:spcBef>
            <a:spcAft>
              <a:spcPct val="15000"/>
            </a:spcAft>
            <a:buChar char="•"/>
          </a:pPr>
          <a:r>
            <a:rPr lang="en-US" sz="1200" kern="1200"/>
            <a:t>Foster a culture of continuous improvement and adaptability within the admin team.</a:t>
          </a:r>
        </a:p>
        <a:p>
          <a:pPr marL="228600" lvl="2" indent="-114300" algn="l" defTabSz="533400">
            <a:lnSpc>
              <a:spcPct val="90000"/>
            </a:lnSpc>
            <a:spcBef>
              <a:spcPct val="0"/>
            </a:spcBef>
            <a:spcAft>
              <a:spcPct val="15000"/>
            </a:spcAft>
            <a:buChar char="•"/>
          </a:pPr>
          <a:r>
            <a:rPr lang="en-US" sz="1200" kern="1200"/>
            <a:t>Hold regular check ins with senior leadership to ensure their needs are being met and to gather feedback.</a:t>
          </a:r>
        </a:p>
      </dsp:txBody>
      <dsp:txXfrm>
        <a:off x="0" y="3510227"/>
        <a:ext cx="11684742" cy="988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55B8A-29E2-4507-B10A-6BF8CA8D56C2}">
      <dsp:nvSpPr>
        <dsp:cNvPr id="0" name=""/>
        <dsp:cNvSpPr/>
      </dsp:nvSpPr>
      <dsp:spPr>
        <a:xfrm>
          <a:off x="0" y="0"/>
          <a:ext cx="2297638" cy="551744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b="1" kern="1200"/>
            <a:t>Executive Support</a:t>
          </a:r>
        </a:p>
        <a:p>
          <a:pPr marL="114300" lvl="1" indent="-114300" algn="l" defTabSz="622300">
            <a:lnSpc>
              <a:spcPct val="90000"/>
            </a:lnSpc>
            <a:spcBef>
              <a:spcPct val="0"/>
            </a:spcBef>
            <a:spcAft>
              <a:spcPct val="15000"/>
            </a:spcAft>
            <a:buChar char="•"/>
          </a:pPr>
          <a:r>
            <a:rPr lang="en-US" sz="1400" b="0" i="0" u="none" kern="1200"/>
            <a:t>Project Coordination</a:t>
          </a:r>
          <a:endParaRPr lang="en-US" sz="1400" kern="1200"/>
        </a:p>
        <a:p>
          <a:pPr marL="114300" lvl="1" indent="-114300" algn="l" defTabSz="622300">
            <a:lnSpc>
              <a:spcPct val="90000"/>
            </a:lnSpc>
            <a:spcBef>
              <a:spcPct val="0"/>
            </a:spcBef>
            <a:spcAft>
              <a:spcPct val="15000"/>
            </a:spcAft>
            <a:buChar char="•"/>
          </a:pPr>
          <a:r>
            <a:rPr lang="en-US" sz="1400" b="0" i="0" u="none" kern="1200"/>
            <a:t>Problem Solver/Solution Oriented</a:t>
          </a:r>
          <a:endParaRPr lang="en-US" sz="1400" kern="1200"/>
        </a:p>
        <a:p>
          <a:pPr marL="114300" lvl="1" indent="-114300" algn="l" defTabSz="622300">
            <a:lnSpc>
              <a:spcPct val="90000"/>
            </a:lnSpc>
            <a:spcBef>
              <a:spcPct val="0"/>
            </a:spcBef>
            <a:spcAft>
              <a:spcPct val="15000"/>
            </a:spcAft>
            <a:buChar char="•"/>
          </a:pPr>
          <a:r>
            <a:rPr lang="en-US" sz="1400" b="0" i="0" u="none" kern="1200"/>
            <a:t>Events Specialist</a:t>
          </a:r>
          <a:endParaRPr lang="en-US" sz="1400" kern="1200"/>
        </a:p>
      </dsp:txBody>
      <dsp:txXfrm>
        <a:off x="0" y="2206978"/>
        <a:ext cx="2297638" cy="2206978"/>
      </dsp:txXfrm>
    </dsp:sp>
    <dsp:sp modelId="{46D495E5-CB22-4E18-8874-607672503598}">
      <dsp:nvSpPr>
        <dsp:cNvPr id="0" name=""/>
        <dsp:cNvSpPr/>
      </dsp:nvSpPr>
      <dsp:spPr>
        <a:xfrm>
          <a:off x="230164" y="331046"/>
          <a:ext cx="1837309" cy="183730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081853-52BB-4B37-A8BC-2407FC7513B7}">
      <dsp:nvSpPr>
        <dsp:cNvPr id="0" name=""/>
        <dsp:cNvSpPr/>
      </dsp:nvSpPr>
      <dsp:spPr>
        <a:xfrm>
          <a:off x="2366567" y="0"/>
          <a:ext cx="2297638" cy="5517445"/>
        </a:xfrm>
        <a:prstGeom prst="roundRect">
          <a:avLst>
            <a:gd name="adj" fmla="val 10000"/>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b="1" kern="1200" dirty="0"/>
            <a:t>Org Efficiency &amp; Design</a:t>
          </a:r>
        </a:p>
        <a:p>
          <a:pPr marL="114300" lvl="1" indent="-114300" algn="l" defTabSz="622300">
            <a:lnSpc>
              <a:spcPct val="90000"/>
            </a:lnSpc>
            <a:spcBef>
              <a:spcPct val="0"/>
            </a:spcBef>
            <a:spcAft>
              <a:spcPct val="15000"/>
            </a:spcAft>
            <a:buChar char="•"/>
          </a:pPr>
          <a:r>
            <a:rPr lang="en-US" sz="1400" b="0" i="0" u="none" kern="1200"/>
            <a:t>Efficient with Technology </a:t>
          </a:r>
          <a:endParaRPr lang="en-US" sz="1400" kern="1200"/>
        </a:p>
        <a:p>
          <a:pPr marL="114300" lvl="1" indent="-114300" algn="l" defTabSz="622300">
            <a:lnSpc>
              <a:spcPct val="90000"/>
            </a:lnSpc>
            <a:spcBef>
              <a:spcPct val="0"/>
            </a:spcBef>
            <a:spcAft>
              <a:spcPct val="15000"/>
            </a:spcAft>
            <a:buChar char="•"/>
          </a:pPr>
          <a:r>
            <a:rPr lang="en-US" sz="1400" b="0" i="0" u="none" kern="1200"/>
            <a:t>Innovative with Technology </a:t>
          </a:r>
          <a:endParaRPr lang="en-US" sz="1400" kern="1200"/>
        </a:p>
        <a:p>
          <a:pPr marL="114300" lvl="1" indent="-114300" algn="l" defTabSz="622300">
            <a:lnSpc>
              <a:spcPct val="90000"/>
            </a:lnSpc>
            <a:spcBef>
              <a:spcPct val="0"/>
            </a:spcBef>
            <a:spcAft>
              <a:spcPct val="15000"/>
            </a:spcAft>
            <a:buChar char="•"/>
          </a:pPr>
          <a:r>
            <a:rPr lang="en-US" sz="1400" b="0" i="0" u="none" kern="1200"/>
            <a:t>Learning Agility</a:t>
          </a:r>
          <a:endParaRPr lang="en-US" sz="1400" kern="1200"/>
        </a:p>
      </dsp:txBody>
      <dsp:txXfrm>
        <a:off x="2366567" y="2206978"/>
        <a:ext cx="2297638" cy="2206978"/>
      </dsp:txXfrm>
    </dsp:sp>
    <dsp:sp modelId="{A01C3C78-87D6-439C-A9A6-637938A45530}">
      <dsp:nvSpPr>
        <dsp:cNvPr id="0" name=""/>
        <dsp:cNvSpPr/>
      </dsp:nvSpPr>
      <dsp:spPr>
        <a:xfrm>
          <a:off x="2596732" y="331046"/>
          <a:ext cx="1837309" cy="183730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0D1356-44F8-49EB-93D3-2E35CEE45874}">
      <dsp:nvSpPr>
        <dsp:cNvPr id="0" name=""/>
        <dsp:cNvSpPr/>
      </dsp:nvSpPr>
      <dsp:spPr>
        <a:xfrm>
          <a:off x="4733135" y="0"/>
          <a:ext cx="2297638" cy="5517445"/>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b="1" i="0" u="none" kern="1200"/>
            <a:t>Resource Management</a:t>
          </a:r>
          <a:endParaRPr lang="en-US" sz="2000" b="1" kern="1200"/>
        </a:p>
        <a:p>
          <a:pPr marL="114300" lvl="1" indent="-114300" algn="l" defTabSz="622300">
            <a:lnSpc>
              <a:spcPct val="90000"/>
            </a:lnSpc>
            <a:spcBef>
              <a:spcPct val="0"/>
            </a:spcBef>
            <a:spcAft>
              <a:spcPct val="15000"/>
            </a:spcAft>
            <a:buChar char="•"/>
          </a:pPr>
          <a:r>
            <a:rPr lang="en-US" sz="1400" b="0" i="0" u="none" kern="1200"/>
            <a:t>Travel Hub – Concur</a:t>
          </a:r>
          <a:endParaRPr lang="en-US" sz="1400" kern="1200"/>
        </a:p>
        <a:p>
          <a:pPr marL="114300" lvl="1" indent="-114300" algn="l" defTabSz="622300">
            <a:lnSpc>
              <a:spcPct val="90000"/>
            </a:lnSpc>
            <a:spcBef>
              <a:spcPct val="0"/>
            </a:spcBef>
            <a:spcAft>
              <a:spcPct val="15000"/>
            </a:spcAft>
            <a:buChar char="•"/>
          </a:pPr>
          <a:r>
            <a:rPr lang="en-US" sz="1400" kern="1200"/>
            <a:t>Expense Management</a:t>
          </a:r>
        </a:p>
        <a:p>
          <a:pPr marL="114300" lvl="1" indent="-114300" algn="l" defTabSz="622300">
            <a:lnSpc>
              <a:spcPct val="90000"/>
            </a:lnSpc>
            <a:spcBef>
              <a:spcPct val="0"/>
            </a:spcBef>
            <a:spcAft>
              <a:spcPct val="15000"/>
            </a:spcAft>
            <a:buChar char="•"/>
          </a:pPr>
          <a:r>
            <a:rPr lang="en-US" sz="1400" b="0" i="0" u="none" kern="1200"/>
            <a:t>Facilities/Office Management</a:t>
          </a:r>
          <a:endParaRPr lang="en-US" sz="1400" kern="1200"/>
        </a:p>
        <a:p>
          <a:pPr marL="114300" lvl="1" indent="-114300" algn="l" defTabSz="622300">
            <a:lnSpc>
              <a:spcPct val="90000"/>
            </a:lnSpc>
            <a:spcBef>
              <a:spcPct val="0"/>
            </a:spcBef>
            <a:spcAft>
              <a:spcPct val="15000"/>
            </a:spcAft>
            <a:buChar char="•"/>
          </a:pPr>
          <a:r>
            <a:rPr lang="en-US" sz="1400" b="0" i="0" u="none" kern="1200"/>
            <a:t>Central - Office Supply Management</a:t>
          </a:r>
          <a:endParaRPr lang="en-US" sz="1400" kern="1200"/>
        </a:p>
        <a:p>
          <a:pPr marL="114300" lvl="1" indent="-114300" algn="l" defTabSz="622300">
            <a:lnSpc>
              <a:spcPct val="90000"/>
            </a:lnSpc>
            <a:spcBef>
              <a:spcPct val="0"/>
            </a:spcBef>
            <a:spcAft>
              <a:spcPct val="15000"/>
            </a:spcAft>
            <a:buChar char="•"/>
          </a:pPr>
          <a:r>
            <a:rPr lang="en-US" sz="1400" b="0" i="0" u="none" kern="1200"/>
            <a:t>Mail Management</a:t>
          </a:r>
          <a:endParaRPr lang="en-US" sz="1400" kern="1200"/>
        </a:p>
        <a:p>
          <a:pPr marL="114300" lvl="1" indent="-114300" algn="l" defTabSz="622300">
            <a:lnSpc>
              <a:spcPct val="90000"/>
            </a:lnSpc>
            <a:spcBef>
              <a:spcPct val="0"/>
            </a:spcBef>
            <a:spcAft>
              <a:spcPct val="15000"/>
            </a:spcAft>
            <a:buChar char="•"/>
          </a:pPr>
          <a:r>
            <a:rPr lang="en-US" sz="1400" b="0" i="0" u="none" kern="1200"/>
            <a:t>Vendor/Consultant Management</a:t>
          </a:r>
          <a:endParaRPr lang="en-US" sz="1400" kern="1200"/>
        </a:p>
      </dsp:txBody>
      <dsp:txXfrm>
        <a:off x="4733135" y="2206978"/>
        <a:ext cx="2297638" cy="2206978"/>
      </dsp:txXfrm>
    </dsp:sp>
    <dsp:sp modelId="{2B539F46-D3D0-40B8-A066-47FAB8201796}">
      <dsp:nvSpPr>
        <dsp:cNvPr id="0" name=""/>
        <dsp:cNvSpPr/>
      </dsp:nvSpPr>
      <dsp:spPr>
        <a:xfrm>
          <a:off x="4963300" y="331046"/>
          <a:ext cx="1837309" cy="183730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01D67B-DB57-44E1-B380-A977BFC991F0}">
      <dsp:nvSpPr>
        <dsp:cNvPr id="0" name=""/>
        <dsp:cNvSpPr/>
      </dsp:nvSpPr>
      <dsp:spPr>
        <a:xfrm>
          <a:off x="7099703" y="0"/>
          <a:ext cx="2297638" cy="5517445"/>
        </a:xfrm>
        <a:prstGeom prst="roundRect">
          <a:avLst>
            <a:gd name="adj" fmla="val 10000"/>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b="1" kern="1200"/>
            <a:t>Relational</a:t>
          </a:r>
        </a:p>
        <a:p>
          <a:pPr marL="114300" lvl="1" indent="-114300" algn="l" defTabSz="622300">
            <a:lnSpc>
              <a:spcPct val="90000"/>
            </a:lnSpc>
            <a:spcBef>
              <a:spcPct val="0"/>
            </a:spcBef>
            <a:spcAft>
              <a:spcPct val="15000"/>
            </a:spcAft>
            <a:buChar char="•"/>
          </a:pPr>
          <a:r>
            <a:rPr lang="en-US" sz="1400" b="0" i="0" u="none" kern="1200"/>
            <a:t>Strategic Relationship Development</a:t>
          </a:r>
          <a:endParaRPr lang="en-US" sz="1400" kern="1200"/>
        </a:p>
        <a:p>
          <a:pPr marL="114300" lvl="1" indent="-114300" algn="l" defTabSz="622300">
            <a:lnSpc>
              <a:spcPct val="90000"/>
            </a:lnSpc>
            <a:spcBef>
              <a:spcPct val="0"/>
            </a:spcBef>
            <a:spcAft>
              <a:spcPct val="15000"/>
            </a:spcAft>
            <a:buChar char="•"/>
          </a:pPr>
          <a:r>
            <a:rPr lang="en-US" sz="1400" b="0" i="0" u="none" kern="1200"/>
            <a:t>Team Building</a:t>
          </a:r>
          <a:endParaRPr lang="en-US" sz="1400" kern="1200"/>
        </a:p>
        <a:p>
          <a:pPr marL="114300" lvl="1" indent="-114300" algn="l" defTabSz="622300">
            <a:lnSpc>
              <a:spcPct val="90000"/>
            </a:lnSpc>
            <a:spcBef>
              <a:spcPct val="0"/>
            </a:spcBef>
            <a:spcAft>
              <a:spcPct val="15000"/>
            </a:spcAft>
            <a:buChar char="•"/>
          </a:pPr>
          <a:r>
            <a:rPr lang="en-US" sz="1400" b="0" i="0" u="none" kern="1200"/>
            <a:t>Communication </a:t>
          </a:r>
          <a:endParaRPr lang="en-US" sz="1400" kern="1200"/>
        </a:p>
        <a:p>
          <a:pPr marL="114300" lvl="1" indent="-114300" algn="l" defTabSz="622300">
            <a:lnSpc>
              <a:spcPct val="90000"/>
            </a:lnSpc>
            <a:spcBef>
              <a:spcPct val="0"/>
            </a:spcBef>
            <a:spcAft>
              <a:spcPct val="15000"/>
            </a:spcAft>
            <a:buChar char="•"/>
          </a:pPr>
          <a:r>
            <a:rPr lang="en-US" sz="1400" b="0" i="0" u="none" kern="1200"/>
            <a:t>Political Savvy</a:t>
          </a:r>
          <a:endParaRPr lang="en-US" sz="1400" kern="1200"/>
        </a:p>
        <a:p>
          <a:pPr marL="114300" lvl="1" indent="-114300" algn="l" defTabSz="622300">
            <a:lnSpc>
              <a:spcPct val="90000"/>
            </a:lnSpc>
            <a:spcBef>
              <a:spcPct val="0"/>
            </a:spcBef>
            <a:spcAft>
              <a:spcPct val="15000"/>
            </a:spcAft>
            <a:buChar char="•"/>
          </a:pPr>
          <a:r>
            <a:rPr lang="en-US" sz="1400" b="0" i="0" u="none" kern="1200"/>
            <a:t>Service Leadership</a:t>
          </a:r>
          <a:endParaRPr lang="en-US" sz="1400" kern="1200"/>
        </a:p>
      </dsp:txBody>
      <dsp:txXfrm>
        <a:off x="7099703" y="2206978"/>
        <a:ext cx="2297638" cy="2206978"/>
      </dsp:txXfrm>
    </dsp:sp>
    <dsp:sp modelId="{C02159EB-A339-4C41-B290-0F7134DEC3F2}">
      <dsp:nvSpPr>
        <dsp:cNvPr id="0" name=""/>
        <dsp:cNvSpPr/>
      </dsp:nvSpPr>
      <dsp:spPr>
        <a:xfrm>
          <a:off x="7329868" y="331046"/>
          <a:ext cx="1837309" cy="183730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58B296-E6B6-4C06-9C14-F77B068E4DA6}">
      <dsp:nvSpPr>
        <dsp:cNvPr id="0" name=""/>
        <dsp:cNvSpPr/>
      </dsp:nvSpPr>
      <dsp:spPr>
        <a:xfrm>
          <a:off x="9466271" y="0"/>
          <a:ext cx="2297638" cy="5517445"/>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b="1" kern="1200"/>
            <a:t>Behavioral</a:t>
          </a:r>
        </a:p>
        <a:p>
          <a:pPr marL="114300" lvl="1" indent="-114300" algn="l" defTabSz="622300">
            <a:lnSpc>
              <a:spcPct val="90000"/>
            </a:lnSpc>
            <a:spcBef>
              <a:spcPct val="0"/>
            </a:spcBef>
            <a:spcAft>
              <a:spcPct val="15000"/>
            </a:spcAft>
            <a:buChar char="•"/>
          </a:pPr>
          <a:r>
            <a:rPr lang="en-US" sz="1400" b="0" i="0" u="none" kern="1200"/>
            <a:t>Ambitious </a:t>
          </a:r>
          <a:endParaRPr lang="en-US" sz="1400" kern="1200"/>
        </a:p>
        <a:p>
          <a:pPr marL="114300" lvl="1" indent="-114300" algn="l" defTabSz="622300">
            <a:lnSpc>
              <a:spcPct val="90000"/>
            </a:lnSpc>
            <a:spcBef>
              <a:spcPct val="0"/>
            </a:spcBef>
            <a:spcAft>
              <a:spcPct val="15000"/>
            </a:spcAft>
            <a:buChar char="•"/>
          </a:pPr>
          <a:r>
            <a:rPr lang="en-US" sz="1400" b="0" i="0" u="none" kern="1200"/>
            <a:t>Influence</a:t>
          </a:r>
          <a:endParaRPr lang="en-US" sz="1400" kern="1200"/>
        </a:p>
        <a:p>
          <a:pPr marL="114300" lvl="1" indent="-114300" algn="l" defTabSz="622300">
            <a:lnSpc>
              <a:spcPct val="90000"/>
            </a:lnSpc>
            <a:spcBef>
              <a:spcPct val="0"/>
            </a:spcBef>
            <a:spcAft>
              <a:spcPct val="15000"/>
            </a:spcAft>
            <a:buChar char="•"/>
          </a:pPr>
          <a:r>
            <a:rPr lang="en-US" sz="1400" b="0" i="0" u="none" kern="1200"/>
            <a:t>Emotional Intelligence</a:t>
          </a:r>
          <a:endParaRPr lang="en-US" sz="1400" kern="1200"/>
        </a:p>
        <a:p>
          <a:pPr marL="114300" lvl="1" indent="-114300" algn="l" defTabSz="622300">
            <a:lnSpc>
              <a:spcPct val="90000"/>
            </a:lnSpc>
            <a:spcBef>
              <a:spcPct val="0"/>
            </a:spcBef>
            <a:spcAft>
              <a:spcPct val="15000"/>
            </a:spcAft>
            <a:buChar char="•"/>
          </a:pPr>
          <a:r>
            <a:rPr lang="en-US" sz="1400" b="0" i="0" u="none" kern="1200"/>
            <a:t>Conflict Resolution</a:t>
          </a:r>
          <a:endParaRPr lang="en-US" sz="1400" kern="1200"/>
        </a:p>
        <a:p>
          <a:pPr marL="114300" lvl="1" indent="-114300" algn="l" defTabSz="622300">
            <a:lnSpc>
              <a:spcPct val="90000"/>
            </a:lnSpc>
            <a:spcBef>
              <a:spcPct val="0"/>
            </a:spcBef>
            <a:spcAft>
              <a:spcPct val="15000"/>
            </a:spcAft>
            <a:buChar char="•"/>
          </a:pPr>
          <a:r>
            <a:rPr lang="en-US" sz="1400" b="0" i="0" u="none" kern="1200"/>
            <a:t>Confidentiality and Trust</a:t>
          </a:r>
          <a:endParaRPr lang="en-US" sz="1400" kern="1200"/>
        </a:p>
        <a:p>
          <a:pPr marL="114300" lvl="1" indent="-114300" algn="l" defTabSz="622300">
            <a:lnSpc>
              <a:spcPct val="90000"/>
            </a:lnSpc>
            <a:spcBef>
              <a:spcPct val="0"/>
            </a:spcBef>
            <a:spcAft>
              <a:spcPct val="15000"/>
            </a:spcAft>
            <a:buChar char="•"/>
          </a:pPr>
          <a:r>
            <a:rPr lang="en-US" sz="1400" b="0" i="0" u="none" kern="1200"/>
            <a:t>Courteous Behavior &amp; Confident Presence</a:t>
          </a:r>
          <a:endParaRPr lang="en-US" sz="1400" kern="1200"/>
        </a:p>
        <a:p>
          <a:pPr marL="114300" lvl="1" indent="-114300" algn="l" defTabSz="622300">
            <a:lnSpc>
              <a:spcPct val="90000"/>
            </a:lnSpc>
            <a:spcBef>
              <a:spcPct val="0"/>
            </a:spcBef>
            <a:spcAft>
              <a:spcPct val="15000"/>
            </a:spcAft>
            <a:buChar char="•"/>
          </a:pPr>
          <a:r>
            <a:rPr lang="en-US" sz="1400" b="0" i="0" u="none" kern="1200"/>
            <a:t>Growth Mindset</a:t>
          </a:r>
          <a:endParaRPr lang="en-US" sz="1400" kern="1200"/>
        </a:p>
        <a:p>
          <a:pPr marL="114300" lvl="1" indent="-114300" algn="l" defTabSz="622300">
            <a:lnSpc>
              <a:spcPct val="90000"/>
            </a:lnSpc>
            <a:spcBef>
              <a:spcPct val="0"/>
            </a:spcBef>
            <a:spcAft>
              <a:spcPct val="15000"/>
            </a:spcAft>
            <a:buChar char="•"/>
          </a:pPr>
          <a:r>
            <a:rPr lang="en-US" sz="1400" b="0" i="0" u="none" kern="1200"/>
            <a:t>Adaptability</a:t>
          </a:r>
          <a:endParaRPr lang="en-US" sz="1400" kern="1200"/>
        </a:p>
        <a:p>
          <a:pPr marL="114300" lvl="1" indent="-114300" algn="l" defTabSz="622300">
            <a:lnSpc>
              <a:spcPct val="90000"/>
            </a:lnSpc>
            <a:spcBef>
              <a:spcPct val="0"/>
            </a:spcBef>
            <a:spcAft>
              <a:spcPct val="15000"/>
            </a:spcAft>
            <a:buChar char="•"/>
          </a:pPr>
          <a:r>
            <a:rPr lang="en-US" sz="1400" kern="1200"/>
            <a:t>Proactive </a:t>
          </a:r>
        </a:p>
      </dsp:txBody>
      <dsp:txXfrm>
        <a:off x="9466271" y="2206978"/>
        <a:ext cx="2297638" cy="2206978"/>
      </dsp:txXfrm>
    </dsp:sp>
    <dsp:sp modelId="{897A712C-0A74-409F-BE99-A8ED277BFDE4}">
      <dsp:nvSpPr>
        <dsp:cNvPr id="0" name=""/>
        <dsp:cNvSpPr/>
      </dsp:nvSpPr>
      <dsp:spPr>
        <a:xfrm>
          <a:off x="9696436" y="331046"/>
          <a:ext cx="1837309" cy="1837309"/>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7704AB-2FE0-4DB0-A58B-56B36ADA61C4}">
      <dsp:nvSpPr>
        <dsp:cNvPr id="0" name=""/>
        <dsp:cNvSpPr/>
      </dsp:nvSpPr>
      <dsp:spPr>
        <a:xfrm>
          <a:off x="398584" y="5036265"/>
          <a:ext cx="10822797" cy="365756"/>
        </a:xfrm>
        <a:prstGeom prst="leftRightArrow">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AA0E1-1959-4630-9EF0-5AEDDDAA7398}">
      <dsp:nvSpPr>
        <dsp:cNvPr id="0" name=""/>
        <dsp:cNvSpPr/>
      </dsp:nvSpPr>
      <dsp:spPr>
        <a:xfrm>
          <a:off x="0" y="0"/>
          <a:ext cx="12191999" cy="2515523"/>
        </a:xfrm>
        <a:prstGeom prst="roundRect">
          <a:avLst>
            <a:gd name="adj" fmla="val 10000"/>
          </a:avLst>
        </a:prstGeom>
        <a:noFill/>
        <a:ln w="19050" cap="flat" cmpd="sng" algn="ctr">
          <a:solidFill>
            <a:schemeClr val="accent2">
              <a:alpha val="90000"/>
            </a:schemeClr>
          </a:solidFill>
          <a:prstDash val="solid"/>
          <a:miter lim="800000"/>
        </a:ln>
        <a:effectLst/>
      </dsp:spPr>
      <dsp:style>
        <a:lnRef idx="2">
          <a:scrgbClr r="0" g="0" b="0"/>
        </a:lnRef>
        <a:fillRef idx="1">
          <a:scrgbClr r="0" g="0" b="0"/>
        </a:fillRef>
        <a:effectRef idx="0">
          <a:scrgbClr r="0" g="0" b="0"/>
        </a:effectRef>
        <a:fontRef idx="minor"/>
      </dsp:style>
    </dsp:sp>
    <dsp:sp modelId="{DDF2911F-EFDB-47B7-8C42-4B1BD79495A1}">
      <dsp:nvSpPr>
        <dsp:cNvPr id="0" name=""/>
        <dsp:cNvSpPr/>
      </dsp:nvSpPr>
      <dsp:spPr>
        <a:xfrm>
          <a:off x="369467" y="346877"/>
          <a:ext cx="1316444" cy="190782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69A0C8-CE23-42EB-B1DA-F16E5C57449A}">
      <dsp:nvSpPr>
        <dsp:cNvPr id="0" name=""/>
        <dsp:cNvSpPr/>
      </dsp:nvSpPr>
      <dsp:spPr>
        <a:xfrm rot="10800000">
          <a:off x="369467" y="2601583"/>
          <a:ext cx="1316444" cy="3179713"/>
        </a:xfrm>
        <a:prstGeom prst="round2SameRect">
          <a:avLst>
            <a:gd name="adj1" fmla="val 10500"/>
            <a:gd name="adj2" fmla="val 0"/>
          </a:avLst>
        </a:prstGeom>
        <a:solidFill>
          <a:schemeClr val="accent2">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1" i="0" kern="1200" dirty="0"/>
            <a:t>Calendar Management: </a:t>
          </a:r>
          <a:endParaRPr lang="en-US" sz="1200" b="1" kern="1200" dirty="0"/>
        </a:p>
        <a:p>
          <a:pPr marL="57150" lvl="1" indent="-57150" algn="l" defTabSz="444500">
            <a:lnSpc>
              <a:spcPct val="90000"/>
            </a:lnSpc>
            <a:spcBef>
              <a:spcPct val="0"/>
            </a:spcBef>
            <a:spcAft>
              <a:spcPct val="15000"/>
            </a:spcAft>
            <a:buChar char="•"/>
          </a:pPr>
          <a:r>
            <a:rPr lang="en-US" sz="1000" b="0" i="0" kern="1200" dirty="0"/>
            <a:t>Scheduling appointments, meetings, and events. </a:t>
          </a:r>
          <a:endParaRPr lang="en-US" sz="1000" kern="1200" dirty="0"/>
        </a:p>
        <a:p>
          <a:pPr marL="57150" lvl="1" indent="-57150" algn="l" defTabSz="444500">
            <a:lnSpc>
              <a:spcPct val="90000"/>
            </a:lnSpc>
            <a:spcBef>
              <a:spcPct val="0"/>
            </a:spcBef>
            <a:spcAft>
              <a:spcPct val="15000"/>
            </a:spcAft>
            <a:buChar char="•"/>
          </a:pPr>
          <a:r>
            <a:rPr lang="en-US" sz="1000" b="0" i="0" kern="1200" dirty="0"/>
            <a:t>Coordinating availability among team members. </a:t>
          </a:r>
          <a:endParaRPr lang="en-US" sz="1000" kern="1200" dirty="0"/>
        </a:p>
        <a:p>
          <a:pPr marL="57150" lvl="1" indent="-57150" algn="l" defTabSz="444500">
            <a:lnSpc>
              <a:spcPct val="90000"/>
            </a:lnSpc>
            <a:spcBef>
              <a:spcPct val="0"/>
            </a:spcBef>
            <a:spcAft>
              <a:spcPct val="15000"/>
            </a:spcAft>
            <a:buChar char="•"/>
          </a:pPr>
          <a:r>
            <a:rPr lang="en-US" sz="1000" b="0" i="0" kern="1200" dirty="0"/>
            <a:t>Sending reminders and managing conflicts. </a:t>
          </a:r>
          <a:endParaRPr lang="en-US" sz="1000" kern="1200" dirty="0"/>
        </a:p>
      </dsp:txBody>
      <dsp:txXfrm rot="10800000">
        <a:off x="409952" y="2601583"/>
        <a:ext cx="1235474" cy="3139228"/>
      </dsp:txXfrm>
    </dsp:sp>
    <dsp:sp modelId="{2CAB377E-B4CE-45D9-9B52-2265955E9F34}">
      <dsp:nvSpPr>
        <dsp:cNvPr id="0" name=""/>
        <dsp:cNvSpPr/>
      </dsp:nvSpPr>
      <dsp:spPr>
        <a:xfrm>
          <a:off x="1817555" y="346877"/>
          <a:ext cx="1316444" cy="190782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FC07CE-E995-4306-B436-141D87851538}">
      <dsp:nvSpPr>
        <dsp:cNvPr id="0" name=""/>
        <dsp:cNvSpPr/>
      </dsp:nvSpPr>
      <dsp:spPr>
        <a:xfrm rot="10800000">
          <a:off x="1817555" y="2601583"/>
          <a:ext cx="1316444" cy="3179713"/>
        </a:xfrm>
        <a:prstGeom prst="round2SameRect">
          <a:avLst>
            <a:gd name="adj1" fmla="val 10500"/>
            <a:gd name="adj2" fmla="val 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1" i="0" kern="1200" dirty="0"/>
            <a:t>Travel Arrangements: </a:t>
          </a:r>
          <a:endParaRPr lang="en-US" sz="1200" b="1" kern="1200" dirty="0"/>
        </a:p>
        <a:p>
          <a:pPr marL="57150" lvl="1" indent="-57150" algn="l" defTabSz="488950">
            <a:lnSpc>
              <a:spcPct val="90000"/>
            </a:lnSpc>
            <a:spcBef>
              <a:spcPct val="0"/>
            </a:spcBef>
            <a:spcAft>
              <a:spcPct val="15000"/>
            </a:spcAft>
            <a:buChar char="•"/>
          </a:pPr>
          <a:r>
            <a:rPr lang="en-US" sz="1100" b="0" i="0" kern="1200" dirty="0"/>
            <a:t>Booking flights, accommodations, and ground transportation. </a:t>
          </a:r>
          <a:endParaRPr lang="en-US" sz="1100" kern="1200" dirty="0"/>
        </a:p>
        <a:p>
          <a:pPr marL="57150" lvl="1" indent="-57150" algn="l" defTabSz="488950">
            <a:lnSpc>
              <a:spcPct val="90000"/>
            </a:lnSpc>
            <a:spcBef>
              <a:spcPct val="0"/>
            </a:spcBef>
            <a:spcAft>
              <a:spcPct val="15000"/>
            </a:spcAft>
            <a:buChar char="•"/>
          </a:pPr>
          <a:r>
            <a:rPr lang="en-US" sz="1100" b="0" i="0" kern="1200" dirty="0"/>
            <a:t>Organizing itineraries and necessary travel documents. </a:t>
          </a:r>
          <a:endParaRPr lang="en-US" sz="1100" kern="1200" dirty="0"/>
        </a:p>
        <a:p>
          <a:pPr marL="57150" lvl="1" indent="-57150" algn="l" defTabSz="488950">
            <a:lnSpc>
              <a:spcPct val="90000"/>
            </a:lnSpc>
            <a:spcBef>
              <a:spcPct val="0"/>
            </a:spcBef>
            <a:spcAft>
              <a:spcPct val="15000"/>
            </a:spcAft>
            <a:buChar char="•"/>
          </a:pPr>
          <a:r>
            <a:rPr lang="en-US" sz="1100" b="0" i="0" kern="1200" dirty="0"/>
            <a:t>Managing changes and cancellations efficiently. </a:t>
          </a:r>
          <a:endParaRPr lang="en-US" sz="1100" kern="1200" dirty="0"/>
        </a:p>
      </dsp:txBody>
      <dsp:txXfrm rot="10800000">
        <a:off x="1858040" y="2601583"/>
        <a:ext cx="1235474" cy="3139228"/>
      </dsp:txXfrm>
    </dsp:sp>
    <dsp:sp modelId="{1761F3FD-497A-4129-9443-720DCA42CEED}">
      <dsp:nvSpPr>
        <dsp:cNvPr id="0" name=""/>
        <dsp:cNvSpPr/>
      </dsp:nvSpPr>
      <dsp:spPr>
        <a:xfrm>
          <a:off x="3265644" y="346877"/>
          <a:ext cx="1316444" cy="190782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B9728A-EF4E-4824-97BD-2ED677A1808B}">
      <dsp:nvSpPr>
        <dsp:cNvPr id="0" name=""/>
        <dsp:cNvSpPr/>
      </dsp:nvSpPr>
      <dsp:spPr>
        <a:xfrm rot="10800000">
          <a:off x="3265644" y="2601583"/>
          <a:ext cx="1316444" cy="3179713"/>
        </a:xfrm>
        <a:prstGeom prst="round2SameRect">
          <a:avLst>
            <a:gd name="adj1" fmla="val 10500"/>
            <a:gd name="adj2" fmla="val 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l" defTabSz="488950">
            <a:lnSpc>
              <a:spcPct val="90000"/>
            </a:lnSpc>
            <a:spcBef>
              <a:spcPct val="0"/>
            </a:spcBef>
            <a:spcAft>
              <a:spcPct val="35000"/>
            </a:spcAft>
            <a:buNone/>
          </a:pPr>
          <a:r>
            <a:rPr lang="en-US" sz="1100" b="1" i="0" kern="1200" dirty="0"/>
            <a:t>Email and Correspondence Management: </a:t>
          </a:r>
          <a:endParaRPr lang="en-US" sz="1100" b="1" kern="1200" dirty="0"/>
        </a:p>
        <a:p>
          <a:pPr marL="57150" lvl="1" indent="-57150" algn="l" defTabSz="488950">
            <a:lnSpc>
              <a:spcPct val="90000"/>
            </a:lnSpc>
            <a:spcBef>
              <a:spcPct val="0"/>
            </a:spcBef>
            <a:spcAft>
              <a:spcPct val="15000"/>
            </a:spcAft>
            <a:buChar char="•"/>
          </a:pPr>
          <a:r>
            <a:rPr lang="en-US" sz="1100" b="0" i="0" kern="1200" dirty="0"/>
            <a:t>Monitoring and prioritizing incoming emails. </a:t>
          </a:r>
          <a:endParaRPr lang="en-US" sz="1100" kern="1200" dirty="0"/>
        </a:p>
        <a:p>
          <a:pPr marL="57150" lvl="1" indent="-57150" algn="l" defTabSz="488950">
            <a:lnSpc>
              <a:spcPct val="90000"/>
            </a:lnSpc>
            <a:spcBef>
              <a:spcPct val="0"/>
            </a:spcBef>
            <a:spcAft>
              <a:spcPct val="15000"/>
            </a:spcAft>
            <a:buChar char="•"/>
          </a:pPr>
          <a:r>
            <a:rPr lang="en-US" sz="1100" b="0" i="0" kern="1200" dirty="0"/>
            <a:t>Drafting responses and managing follow-ups. </a:t>
          </a:r>
          <a:endParaRPr lang="en-US" sz="1100" kern="1200" dirty="0"/>
        </a:p>
        <a:p>
          <a:pPr marL="57150" lvl="1" indent="-57150" algn="l" defTabSz="488950">
            <a:lnSpc>
              <a:spcPct val="90000"/>
            </a:lnSpc>
            <a:spcBef>
              <a:spcPct val="0"/>
            </a:spcBef>
            <a:spcAft>
              <a:spcPct val="15000"/>
            </a:spcAft>
            <a:buChar char="•"/>
          </a:pPr>
          <a:r>
            <a:rPr lang="en-US" sz="1100" b="0" i="0" kern="1200" dirty="0"/>
            <a:t>Filtering spam and irrelevant messages. </a:t>
          </a:r>
          <a:endParaRPr lang="en-US" sz="1100" kern="1200" dirty="0"/>
        </a:p>
      </dsp:txBody>
      <dsp:txXfrm rot="10800000">
        <a:off x="3306129" y="2601583"/>
        <a:ext cx="1235474" cy="3139228"/>
      </dsp:txXfrm>
    </dsp:sp>
    <dsp:sp modelId="{FE3F84E8-D7DB-4CCC-B143-157B215E321E}">
      <dsp:nvSpPr>
        <dsp:cNvPr id="0" name=""/>
        <dsp:cNvSpPr/>
      </dsp:nvSpPr>
      <dsp:spPr>
        <a:xfrm>
          <a:off x="4713733" y="346877"/>
          <a:ext cx="1316444" cy="1907828"/>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114D47-1304-400A-9260-A2568EFB889E}">
      <dsp:nvSpPr>
        <dsp:cNvPr id="0" name=""/>
        <dsp:cNvSpPr/>
      </dsp:nvSpPr>
      <dsp:spPr>
        <a:xfrm rot="10800000">
          <a:off x="4713733" y="2601583"/>
          <a:ext cx="1316444" cy="3179713"/>
        </a:xfrm>
        <a:prstGeom prst="round2SameRect">
          <a:avLst>
            <a:gd name="adj1" fmla="val 10500"/>
            <a:gd name="adj2" fmla="val 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l" defTabSz="533400">
            <a:lnSpc>
              <a:spcPct val="90000"/>
            </a:lnSpc>
            <a:spcBef>
              <a:spcPct val="0"/>
            </a:spcBef>
            <a:spcAft>
              <a:spcPct val="35000"/>
            </a:spcAft>
            <a:buNone/>
          </a:pPr>
          <a:r>
            <a:rPr lang="en-US" sz="1200" b="1" i="0" kern="1200"/>
            <a:t>Meeting Support: </a:t>
          </a:r>
          <a:endParaRPr lang="en-US" sz="1200" b="1" kern="1200"/>
        </a:p>
        <a:p>
          <a:pPr marL="57150" lvl="1" indent="-57150" algn="l" defTabSz="488950">
            <a:lnSpc>
              <a:spcPct val="90000"/>
            </a:lnSpc>
            <a:spcBef>
              <a:spcPct val="0"/>
            </a:spcBef>
            <a:spcAft>
              <a:spcPct val="15000"/>
            </a:spcAft>
            <a:buChar char="•"/>
          </a:pPr>
          <a:r>
            <a:rPr lang="en-US" sz="1100" b="0" i="0" kern="1200" dirty="0"/>
            <a:t>Preparing agendas and materials for meetings. </a:t>
          </a:r>
          <a:endParaRPr lang="en-US" sz="1100" kern="1200" dirty="0"/>
        </a:p>
        <a:p>
          <a:pPr marL="57150" lvl="1" indent="-57150" algn="l" defTabSz="488950">
            <a:lnSpc>
              <a:spcPct val="90000"/>
            </a:lnSpc>
            <a:spcBef>
              <a:spcPct val="0"/>
            </a:spcBef>
            <a:spcAft>
              <a:spcPct val="15000"/>
            </a:spcAft>
            <a:buChar char="•"/>
          </a:pPr>
          <a:r>
            <a:rPr lang="en-US" sz="1100" b="0" i="0" kern="1200" dirty="0"/>
            <a:t>Taking minutes and distributing action items. </a:t>
          </a:r>
          <a:endParaRPr lang="en-US" sz="1100" kern="1200" dirty="0"/>
        </a:p>
        <a:p>
          <a:pPr marL="57150" lvl="1" indent="-57150" algn="l" defTabSz="488950">
            <a:lnSpc>
              <a:spcPct val="90000"/>
            </a:lnSpc>
            <a:spcBef>
              <a:spcPct val="0"/>
            </a:spcBef>
            <a:spcAft>
              <a:spcPct val="15000"/>
            </a:spcAft>
            <a:buChar char="•"/>
          </a:pPr>
          <a:r>
            <a:rPr lang="en-US" sz="1100" b="0" i="0" kern="1200" dirty="0"/>
            <a:t>Ensuring virtual and in person meeting rooms are properly set up and equipped. </a:t>
          </a:r>
          <a:endParaRPr lang="en-US" sz="1100" kern="1200" dirty="0"/>
        </a:p>
      </dsp:txBody>
      <dsp:txXfrm rot="10800000">
        <a:off x="4754218" y="2601583"/>
        <a:ext cx="1235474" cy="3139228"/>
      </dsp:txXfrm>
    </dsp:sp>
    <dsp:sp modelId="{82CAC33A-F934-4C33-BE04-6DD4E928D39C}">
      <dsp:nvSpPr>
        <dsp:cNvPr id="0" name=""/>
        <dsp:cNvSpPr/>
      </dsp:nvSpPr>
      <dsp:spPr>
        <a:xfrm>
          <a:off x="6161821" y="346877"/>
          <a:ext cx="1316444" cy="1907828"/>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5092B4-5B47-4592-923D-C5262CF2421A}">
      <dsp:nvSpPr>
        <dsp:cNvPr id="0" name=""/>
        <dsp:cNvSpPr/>
      </dsp:nvSpPr>
      <dsp:spPr>
        <a:xfrm rot="10800000">
          <a:off x="6161821" y="2601583"/>
          <a:ext cx="1316444" cy="3179713"/>
        </a:xfrm>
        <a:prstGeom prst="round2SameRect">
          <a:avLst>
            <a:gd name="adj1" fmla="val 10500"/>
            <a:gd name="adj2" fmla="val 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l" defTabSz="533400">
            <a:lnSpc>
              <a:spcPct val="90000"/>
            </a:lnSpc>
            <a:spcBef>
              <a:spcPct val="0"/>
            </a:spcBef>
            <a:spcAft>
              <a:spcPct val="35000"/>
            </a:spcAft>
            <a:buNone/>
          </a:pPr>
          <a:r>
            <a:rPr lang="en-US" sz="1200" b="1" i="0" kern="1200"/>
            <a:t>Research and Analysis: </a:t>
          </a:r>
          <a:endParaRPr lang="en-US" sz="1200" b="1" kern="1200"/>
        </a:p>
        <a:p>
          <a:pPr marL="57150" lvl="1" indent="-57150" algn="l" defTabSz="488950">
            <a:lnSpc>
              <a:spcPct val="90000"/>
            </a:lnSpc>
            <a:spcBef>
              <a:spcPct val="0"/>
            </a:spcBef>
            <a:spcAft>
              <a:spcPct val="15000"/>
            </a:spcAft>
            <a:buChar char="•"/>
          </a:pPr>
          <a:r>
            <a:rPr lang="en-US" sz="1100" b="0" i="0" kern="1200" dirty="0"/>
            <a:t>Conducting market research and competitive analysis. </a:t>
          </a:r>
          <a:endParaRPr lang="en-US" sz="1100" kern="1200" dirty="0"/>
        </a:p>
        <a:p>
          <a:pPr marL="57150" lvl="1" indent="-57150" algn="l" defTabSz="488950">
            <a:lnSpc>
              <a:spcPct val="90000"/>
            </a:lnSpc>
            <a:spcBef>
              <a:spcPct val="0"/>
            </a:spcBef>
            <a:spcAft>
              <a:spcPct val="15000"/>
            </a:spcAft>
            <a:buChar char="•"/>
          </a:pPr>
          <a:r>
            <a:rPr lang="en-US" sz="1100" b="0" i="0" kern="1200" dirty="0"/>
            <a:t>Compiling data and creating reports or presentations. </a:t>
          </a:r>
          <a:endParaRPr lang="en-US" sz="1100" kern="1200" dirty="0"/>
        </a:p>
        <a:p>
          <a:pPr marL="57150" lvl="1" indent="-57150" algn="l" defTabSz="488950">
            <a:lnSpc>
              <a:spcPct val="90000"/>
            </a:lnSpc>
            <a:spcBef>
              <a:spcPct val="0"/>
            </a:spcBef>
            <a:spcAft>
              <a:spcPct val="15000"/>
            </a:spcAft>
            <a:buChar char="•"/>
          </a:pPr>
          <a:r>
            <a:rPr lang="en-US" sz="1100" b="0" i="0" kern="1200" dirty="0"/>
            <a:t>Providing insights and recommendations based on findings. </a:t>
          </a:r>
          <a:endParaRPr lang="en-US" sz="1100" kern="1200" dirty="0"/>
        </a:p>
      </dsp:txBody>
      <dsp:txXfrm rot="10800000">
        <a:off x="6202306" y="2601583"/>
        <a:ext cx="1235474" cy="3139228"/>
      </dsp:txXfrm>
    </dsp:sp>
    <dsp:sp modelId="{3DE61900-3070-4729-BFC1-18EC3F2977C0}">
      <dsp:nvSpPr>
        <dsp:cNvPr id="0" name=""/>
        <dsp:cNvSpPr/>
      </dsp:nvSpPr>
      <dsp:spPr>
        <a:xfrm>
          <a:off x="7609910" y="346877"/>
          <a:ext cx="1316444" cy="1907828"/>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46B00C-5312-4ACC-9CD3-81A1353C9C1D}">
      <dsp:nvSpPr>
        <dsp:cNvPr id="0" name=""/>
        <dsp:cNvSpPr/>
      </dsp:nvSpPr>
      <dsp:spPr>
        <a:xfrm rot="10800000">
          <a:off x="7609910" y="2601583"/>
          <a:ext cx="1316444" cy="3179713"/>
        </a:xfrm>
        <a:prstGeom prst="round2SameRect">
          <a:avLst>
            <a:gd name="adj1" fmla="val 105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l" defTabSz="533400">
            <a:lnSpc>
              <a:spcPct val="90000"/>
            </a:lnSpc>
            <a:spcBef>
              <a:spcPct val="0"/>
            </a:spcBef>
            <a:spcAft>
              <a:spcPct val="35000"/>
            </a:spcAft>
            <a:buNone/>
          </a:pPr>
          <a:r>
            <a:rPr lang="en-US" sz="1200" b="1" i="0" kern="1200"/>
            <a:t>Document Preparation: </a:t>
          </a:r>
          <a:endParaRPr lang="en-US" sz="1200" b="1" kern="1200"/>
        </a:p>
        <a:p>
          <a:pPr marL="57150" lvl="1" indent="-57150" algn="l" defTabSz="488950">
            <a:lnSpc>
              <a:spcPct val="90000"/>
            </a:lnSpc>
            <a:spcBef>
              <a:spcPct val="0"/>
            </a:spcBef>
            <a:spcAft>
              <a:spcPct val="15000"/>
            </a:spcAft>
            <a:buChar char="•"/>
          </a:pPr>
          <a:r>
            <a:rPr lang="en-US" sz="1100" b="0" i="0" kern="1200" dirty="0"/>
            <a:t>Formatting documents, reports, and presentations. </a:t>
          </a:r>
          <a:endParaRPr lang="en-US" sz="1100" kern="1200" dirty="0"/>
        </a:p>
        <a:p>
          <a:pPr marL="57150" lvl="1" indent="-57150" algn="l" defTabSz="488950">
            <a:lnSpc>
              <a:spcPct val="90000"/>
            </a:lnSpc>
            <a:spcBef>
              <a:spcPct val="0"/>
            </a:spcBef>
            <a:spcAft>
              <a:spcPct val="15000"/>
            </a:spcAft>
            <a:buChar char="•"/>
          </a:pPr>
          <a:r>
            <a:rPr lang="en-US" sz="1100" b="0" i="0" kern="1200" dirty="0"/>
            <a:t>Proofreading and editing content for clarity and consistency. </a:t>
          </a:r>
          <a:endParaRPr lang="en-US" sz="1100" kern="1200" dirty="0"/>
        </a:p>
        <a:p>
          <a:pPr marL="57150" lvl="1" indent="-57150" algn="l" defTabSz="488950">
            <a:lnSpc>
              <a:spcPct val="90000"/>
            </a:lnSpc>
            <a:spcBef>
              <a:spcPct val="0"/>
            </a:spcBef>
            <a:spcAft>
              <a:spcPct val="15000"/>
            </a:spcAft>
            <a:buChar char="•"/>
          </a:pPr>
          <a:r>
            <a:rPr lang="en-US" sz="1100" b="0" i="0" kern="1200" dirty="0"/>
            <a:t>Ensuring branding and style guidelines are followed. </a:t>
          </a:r>
          <a:endParaRPr lang="en-US" sz="1100" kern="1200" dirty="0"/>
        </a:p>
      </dsp:txBody>
      <dsp:txXfrm rot="10800000">
        <a:off x="7650395" y="2601583"/>
        <a:ext cx="1235474" cy="3139228"/>
      </dsp:txXfrm>
    </dsp:sp>
    <dsp:sp modelId="{28A8192E-8452-4B0D-B847-7E0BD42669C1}">
      <dsp:nvSpPr>
        <dsp:cNvPr id="0" name=""/>
        <dsp:cNvSpPr/>
      </dsp:nvSpPr>
      <dsp:spPr>
        <a:xfrm>
          <a:off x="9057998" y="346877"/>
          <a:ext cx="1316444" cy="1907828"/>
        </a:xfrm>
        <a:prstGeom prst="roundRect">
          <a:avLst>
            <a:gd name="adj" fmla="val 10000"/>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376584-63C6-44CD-976B-A3BEB200A802}">
      <dsp:nvSpPr>
        <dsp:cNvPr id="0" name=""/>
        <dsp:cNvSpPr/>
      </dsp:nvSpPr>
      <dsp:spPr>
        <a:xfrm rot="10800000">
          <a:off x="9057998" y="2601583"/>
          <a:ext cx="1316444" cy="3179713"/>
        </a:xfrm>
        <a:prstGeom prst="round2SameRect">
          <a:avLst>
            <a:gd name="adj1" fmla="val 10500"/>
            <a:gd name="adj2" fmla="val 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l" defTabSz="533400">
            <a:lnSpc>
              <a:spcPct val="90000"/>
            </a:lnSpc>
            <a:spcBef>
              <a:spcPct val="0"/>
            </a:spcBef>
            <a:spcAft>
              <a:spcPct val="35000"/>
            </a:spcAft>
            <a:buNone/>
          </a:pPr>
          <a:r>
            <a:rPr lang="en-US" sz="1200" b="1" i="0" kern="1200"/>
            <a:t>Project Coordination: </a:t>
          </a:r>
          <a:endParaRPr lang="en-US" sz="1200" b="1" kern="1200"/>
        </a:p>
        <a:p>
          <a:pPr marL="57150" lvl="1" indent="-57150" algn="l" defTabSz="488950">
            <a:lnSpc>
              <a:spcPct val="90000"/>
            </a:lnSpc>
            <a:spcBef>
              <a:spcPct val="0"/>
            </a:spcBef>
            <a:spcAft>
              <a:spcPct val="15000"/>
            </a:spcAft>
            <a:buChar char="•"/>
          </a:pPr>
          <a:r>
            <a:rPr lang="en-US" sz="1100" b="0" i="0" kern="1200" dirty="0"/>
            <a:t>Assisting in project planning and tracking milestones. </a:t>
          </a:r>
          <a:endParaRPr lang="en-US" sz="1100" kern="1200" dirty="0"/>
        </a:p>
        <a:p>
          <a:pPr marL="57150" lvl="1" indent="-57150" algn="l" defTabSz="488950">
            <a:lnSpc>
              <a:spcPct val="90000"/>
            </a:lnSpc>
            <a:spcBef>
              <a:spcPct val="0"/>
            </a:spcBef>
            <a:spcAft>
              <a:spcPct val="15000"/>
            </a:spcAft>
            <a:buChar char="•"/>
          </a:pPr>
          <a:r>
            <a:rPr lang="en-US" sz="1100" b="0" i="0" kern="1200" dirty="0"/>
            <a:t>Coordinating tasks and deadlines among team members. </a:t>
          </a:r>
          <a:endParaRPr lang="en-US" sz="1100" kern="1200" dirty="0"/>
        </a:p>
        <a:p>
          <a:pPr marL="57150" lvl="1" indent="-57150" algn="l" defTabSz="488950">
            <a:lnSpc>
              <a:spcPct val="90000"/>
            </a:lnSpc>
            <a:spcBef>
              <a:spcPct val="0"/>
            </a:spcBef>
            <a:spcAft>
              <a:spcPct val="15000"/>
            </a:spcAft>
            <a:buChar char="•"/>
          </a:pPr>
          <a:r>
            <a:rPr lang="en-US" sz="1100" b="0" i="0" kern="1200" dirty="0"/>
            <a:t>Providing status updates and facilitating communication</a:t>
          </a:r>
          <a:r>
            <a:rPr lang="en-US" sz="900" b="0" i="0" kern="1200" dirty="0"/>
            <a:t>. </a:t>
          </a:r>
          <a:endParaRPr lang="en-US" sz="900" kern="1200" dirty="0"/>
        </a:p>
      </dsp:txBody>
      <dsp:txXfrm rot="10800000">
        <a:off x="9098483" y="2601583"/>
        <a:ext cx="1235474" cy="3139228"/>
      </dsp:txXfrm>
    </dsp:sp>
    <dsp:sp modelId="{4B65E0D6-E577-4D31-8108-4F3251686F82}">
      <dsp:nvSpPr>
        <dsp:cNvPr id="0" name=""/>
        <dsp:cNvSpPr/>
      </dsp:nvSpPr>
      <dsp:spPr>
        <a:xfrm>
          <a:off x="10660269" y="319157"/>
          <a:ext cx="1316444" cy="1907828"/>
        </a:xfrm>
        <a:prstGeom prst="roundRect">
          <a:avLst>
            <a:gd name="adj" fmla="val 10000"/>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l="-6000" r="-6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21FB20-F576-4440-A283-47A0EF494665}">
      <dsp:nvSpPr>
        <dsp:cNvPr id="0" name=""/>
        <dsp:cNvSpPr/>
      </dsp:nvSpPr>
      <dsp:spPr>
        <a:xfrm rot="10800000">
          <a:off x="10506087" y="2601583"/>
          <a:ext cx="1316444" cy="3179713"/>
        </a:xfrm>
        <a:prstGeom prst="round2SameRect">
          <a:avLst>
            <a:gd name="adj1" fmla="val 10500"/>
            <a:gd name="adj2" fmla="val 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l" defTabSz="533400">
            <a:lnSpc>
              <a:spcPct val="90000"/>
            </a:lnSpc>
            <a:spcBef>
              <a:spcPct val="0"/>
            </a:spcBef>
            <a:spcAft>
              <a:spcPct val="35000"/>
            </a:spcAft>
            <a:buNone/>
          </a:pPr>
          <a:r>
            <a:rPr lang="en-US" sz="1200" b="1" kern="1200" dirty="0"/>
            <a:t>Board Governance:</a:t>
          </a:r>
        </a:p>
        <a:p>
          <a:pPr marL="57150" lvl="1" indent="-57150" algn="l" defTabSz="488950">
            <a:lnSpc>
              <a:spcPct val="90000"/>
            </a:lnSpc>
            <a:spcBef>
              <a:spcPct val="0"/>
            </a:spcBef>
            <a:spcAft>
              <a:spcPct val="15000"/>
            </a:spcAft>
            <a:buChar char="•"/>
          </a:pPr>
          <a:r>
            <a:rPr lang="en-US" sz="1100" kern="1200" dirty="0"/>
            <a:t>Planning meetings, generating reports, meeting materials and minutes.</a:t>
          </a:r>
        </a:p>
        <a:p>
          <a:pPr marL="57150" lvl="1" indent="-57150" algn="l" defTabSz="488950">
            <a:lnSpc>
              <a:spcPct val="90000"/>
            </a:lnSpc>
            <a:spcBef>
              <a:spcPct val="0"/>
            </a:spcBef>
            <a:spcAft>
              <a:spcPct val="15000"/>
            </a:spcAft>
            <a:buChar char="•"/>
          </a:pPr>
          <a:r>
            <a:rPr lang="en-US" sz="1100" kern="1200" dirty="0"/>
            <a:t>Communicating with board members regarding related activities.</a:t>
          </a:r>
        </a:p>
        <a:p>
          <a:pPr marL="57150" lvl="1" indent="-57150" algn="l" defTabSz="488950">
            <a:lnSpc>
              <a:spcPct val="90000"/>
            </a:lnSpc>
            <a:spcBef>
              <a:spcPct val="0"/>
            </a:spcBef>
            <a:spcAft>
              <a:spcPct val="15000"/>
            </a:spcAft>
            <a:buChar char="•"/>
          </a:pPr>
          <a:r>
            <a:rPr lang="en-US" sz="1100" kern="1200" dirty="0"/>
            <a:t>Working closely with board members and committees to achieve goals.</a:t>
          </a:r>
        </a:p>
      </dsp:txBody>
      <dsp:txXfrm rot="10800000">
        <a:off x="10546572" y="2601583"/>
        <a:ext cx="1235474" cy="31392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7611F-A8D4-4EC2-97C2-044AB3F65095}">
      <dsp:nvSpPr>
        <dsp:cNvPr id="0" name=""/>
        <dsp:cNvSpPr/>
      </dsp:nvSpPr>
      <dsp:spPr>
        <a:xfrm>
          <a:off x="0" y="0"/>
          <a:ext cx="12191999" cy="2361494"/>
        </a:xfrm>
        <a:prstGeom prst="roundRect">
          <a:avLst>
            <a:gd name="adj" fmla="val 10000"/>
          </a:avLst>
        </a:prstGeom>
        <a:solidFill>
          <a:schemeClr val="bg1">
            <a:alpha val="90000"/>
          </a:schemeClr>
        </a:solidFill>
        <a:ln w="19050" cap="flat" cmpd="sng" algn="ctr">
          <a:solidFill>
            <a:schemeClr val="accent2">
              <a:alpha val="90000"/>
            </a:schemeClr>
          </a:solidFill>
          <a:prstDash val="solid"/>
          <a:miter lim="800000"/>
        </a:ln>
        <a:effectLst/>
      </dsp:spPr>
      <dsp:style>
        <a:lnRef idx="2">
          <a:scrgbClr r="0" g="0" b="0"/>
        </a:lnRef>
        <a:fillRef idx="1">
          <a:scrgbClr r="0" g="0" b="0"/>
        </a:fillRef>
        <a:effectRef idx="0">
          <a:scrgbClr r="0" g="0" b="0"/>
        </a:effectRef>
        <a:fontRef idx="minor"/>
      </dsp:style>
    </dsp:sp>
    <dsp:sp modelId="{96B24927-3DBE-4D2C-9BED-26CF573D3903}">
      <dsp:nvSpPr>
        <dsp:cNvPr id="0" name=""/>
        <dsp:cNvSpPr/>
      </dsp:nvSpPr>
      <dsp:spPr>
        <a:xfrm>
          <a:off x="369467" y="314865"/>
          <a:ext cx="1316444" cy="1731762"/>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C73363-657C-4070-9309-4EDEC17009F4}">
      <dsp:nvSpPr>
        <dsp:cNvPr id="0" name=""/>
        <dsp:cNvSpPr/>
      </dsp:nvSpPr>
      <dsp:spPr>
        <a:xfrm rot="10800000">
          <a:off x="369467" y="2361494"/>
          <a:ext cx="1316444" cy="2886271"/>
        </a:xfrm>
        <a:prstGeom prst="round2SameRect">
          <a:avLst>
            <a:gd name="adj1" fmla="val 105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444500">
            <a:lnSpc>
              <a:spcPct val="90000"/>
            </a:lnSpc>
            <a:spcBef>
              <a:spcPct val="0"/>
            </a:spcBef>
            <a:spcAft>
              <a:spcPct val="35000"/>
            </a:spcAft>
            <a:buNone/>
          </a:pPr>
          <a:r>
            <a:rPr lang="en-US" sz="1000" b="1" i="0" kern="1200" dirty="0"/>
            <a:t>Event Planning and Coordination: </a:t>
          </a:r>
          <a:endParaRPr lang="en-US" sz="1000" b="1" kern="1200" dirty="0"/>
        </a:p>
        <a:p>
          <a:pPr marL="57150" lvl="1" indent="-57150" algn="l" defTabSz="444500">
            <a:lnSpc>
              <a:spcPct val="90000"/>
            </a:lnSpc>
            <a:spcBef>
              <a:spcPct val="0"/>
            </a:spcBef>
            <a:spcAft>
              <a:spcPct val="15000"/>
            </a:spcAft>
            <a:buChar char="•"/>
          </a:pPr>
          <a:r>
            <a:rPr lang="en-US" sz="1000" b="0" i="0" kern="1200" dirty="0"/>
            <a:t>Organizing company events, conferences, and team-building activities. </a:t>
          </a:r>
          <a:endParaRPr lang="en-US" sz="1000" kern="1200" dirty="0"/>
        </a:p>
        <a:p>
          <a:pPr marL="57150" lvl="1" indent="-57150" algn="l" defTabSz="444500">
            <a:lnSpc>
              <a:spcPct val="90000"/>
            </a:lnSpc>
            <a:spcBef>
              <a:spcPct val="0"/>
            </a:spcBef>
            <a:spcAft>
              <a:spcPct val="15000"/>
            </a:spcAft>
            <a:buChar char="•"/>
          </a:pPr>
          <a:r>
            <a:rPr lang="en-US" sz="1000" b="0" i="0" kern="1200" dirty="0"/>
            <a:t>Securing venues, catering, and necessary equipment. </a:t>
          </a:r>
          <a:endParaRPr lang="en-US" sz="1000" kern="1200" dirty="0"/>
        </a:p>
        <a:p>
          <a:pPr marL="57150" lvl="1" indent="-57150" algn="l" defTabSz="444500">
            <a:lnSpc>
              <a:spcPct val="90000"/>
            </a:lnSpc>
            <a:spcBef>
              <a:spcPct val="0"/>
            </a:spcBef>
            <a:spcAft>
              <a:spcPct val="15000"/>
            </a:spcAft>
            <a:buChar char="•"/>
          </a:pPr>
          <a:r>
            <a:rPr lang="en-US" sz="1000" b="0" i="0" kern="1200" dirty="0"/>
            <a:t>Managing invitations, RSVPs, and logistics. </a:t>
          </a:r>
          <a:endParaRPr lang="en-US" sz="1000" kern="1200" dirty="0"/>
        </a:p>
      </dsp:txBody>
      <dsp:txXfrm rot="10800000">
        <a:off x="409952" y="2361494"/>
        <a:ext cx="1235474" cy="2845786"/>
      </dsp:txXfrm>
    </dsp:sp>
    <dsp:sp modelId="{76F2DFBA-17B8-4CEB-9141-9A4D04D0A452}">
      <dsp:nvSpPr>
        <dsp:cNvPr id="0" name=""/>
        <dsp:cNvSpPr/>
      </dsp:nvSpPr>
      <dsp:spPr>
        <a:xfrm>
          <a:off x="1817555" y="314865"/>
          <a:ext cx="1316444" cy="173176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CBC350-7191-48AB-B81E-6D381923B24F}">
      <dsp:nvSpPr>
        <dsp:cNvPr id="0" name=""/>
        <dsp:cNvSpPr/>
      </dsp:nvSpPr>
      <dsp:spPr>
        <a:xfrm rot="10800000">
          <a:off x="1817555" y="2361494"/>
          <a:ext cx="1316444" cy="2886271"/>
        </a:xfrm>
        <a:prstGeom prst="round2SameRect">
          <a:avLst>
            <a:gd name="adj1" fmla="val 10500"/>
            <a:gd name="adj2" fmla="val 0"/>
          </a:avLst>
        </a:prstGeom>
        <a:solidFill>
          <a:schemeClr val="accent2">
            <a:hueOff val="920516"/>
            <a:satOff val="-2642"/>
            <a:lumOff val="-42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444500">
            <a:lnSpc>
              <a:spcPct val="90000"/>
            </a:lnSpc>
            <a:spcBef>
              <a:spcPct val="0"/>
            </a:spcBef>
            <a:spcAft>
              <a:spcPct val="35000"/>
            </a:spcAft>
            <a:buNone/>
          </a:pPr>
          <a:r>
            <a:rPr lang="en-US" sz="1000" b="1" i="0" kern="1200"/>
            <a:t>Confidentiality and Data Management: </a:t>
          </a:r>
          <a:endParaRPr lang="en-US" sz="1000" b="1" kern="1200"/>
        </a:p>
        <a:p>
          <a:pPr marL="57150" lvl="1" indent="-57150" algn="l" defTabSz="444500">
            <a:lnSpc>
              <a:spcPct val="90000"/>
            </a:lnSpc>
            <a:spcBef>
              <a:spcPct val="0"/>
            </a:spcBef>
            <a:spcAft>
              <a:spcPct val="15000"/>
            </a:spcAft>
            <a:buChar char="•"/>
          </a:pPr>
          <a:r>
            <a:rPr lang="en-US" sz="1000" b="0" i="0" kern="1200" dirty="0"/>
            <a:t>Maintaining confidentiality of sensitive information. </a:t>
          </a:r>
          <a:endParaRPr lang="en-US" sz="1000" kern="1200" dirty="0"/>
        </a:p>
        <a:p>
          <a:pPr marL="57150" lvl="1" indent="-57150" algn="l" defTabSz="444500">
            <a:lnSpc>
              <a:spcPct val="90000"/>
            </a:lnSpc>
            <a:spcBef>
              <a:spcPct val="0"/>
            </a:spcBef>
            <a:spcAft>
              <a:spcPct val="15000"/>
            </a:spcAft>
            <a:buChar char="•"/>
          </a:pPr>
          <a:r>
            <a:rPr lang="en-US" sz="1000" b="0" i="0" kern="1200" dirty="0"/>
            <a:t>Establishing and enforcing data security protocols. </a:t>
          </a:r>
          <a:endParaRPr lang="en-US" sz="1000" kern="1200" dirty="0"/>
        </a:p>
        <a:p>
          <a:pPr marL="57150" lvl="1" indent="-57150" algn="l" defTabSz="444500">
            <a:lnSpc>
              <a:spcPct val="90000"/>
            </a:lnSpc>
            <a:spcBef>
              <a:spcPct val="0"/>
            </a:spcBef>
            <a:spcAft>
              <a:spcPct val="15000"/>
            </a:spcAft>
            <a:buChar char="•"/>
          </a:pPr>
          <a:r>
            <a:rPr lang="en-US" sz="1000" b="0" i="0" kern="1200" dirty="0"/>
            <a:t>Handling sensitive documents and information with discretion. </a:t>
          </a:r>
          <a:endParaRPr lang="en-US" sz="1000" kern="1200" dirty="0"/>
        </a:p>
      </dsp:txBody>
      <dsp:txXfrm rot="10800000">
        <a:off x="1858040" y="2361494"/>
        <a:ext cx="1235474" cy="2845786"/>
      </dsp:txXfrm>
    </dsp:sp>
    <dsp:sp modelId="{BE64BD57-6D55-4546-9385-EE25AFB0CC71}">
      <dsp:nvSpPr>
        <dsp:cNvPr id="0" name=""/>
        <dsp:cNvSpPr/>
      </dsp:nvSpPr>
      <dsp:spPr>
        <a:xfrm>
          <a:off x="3265644" y="314865"/>
          <a:ext cx="1316444" cy="173176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469F29-C753-4A0E-9EE8-8646232FB193}">
      <dsp:nvSpPr>
        <dsp:cNvPr id="0" name=""/>
        <dsp:cNvSpPr/>
      </dsp:nvSpPr>
      <dsp:spPr>
        <a:xfrm rot="10800000">
          <a:off x="3265644" y="2361494"/>
          <a:ext cx="1316444" cy="2886271"/>
        </a:xfrm>
        <a:prstGeom prst="round2SameRect">
          <a:avLst>
            <a:gd name="adj1" fmla="val 10500"/>
            <a:gd name="adj2" fmla="val 0"/>
          </a:avLst>
        </a:prstGeom>
        <a:solidFill>
          <a:schemeClr val="accent2">
            <a:hueOff val="1841033"/>
            <a:satOff val="-5284"/>
            <a:lumOff val="-84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444500">
            <a:lnSpc>
              <a:spcPct val="90000"/>
            </a:lnSpc>
            <a:spcBef>
              <a:spcPct val="0"/>
            </a:spcBef>
            <a:spcAft>
              <a:spcPct val="35000"/>
            </a:spcAft>
            <a:buNone/>
          </a:pPr>
          <a:r>
            <a:rPr lang="en-US" sz="1000" b="1" i="0" kern="1200"/>
            <a:t>Communication Liaison:  </a:t>
          </a:r>
          <a:endParaRPr lang="en-US" sz="1000" b="1" kern="1200"/>
        </a:p>
        <a:p>
          <a:pPr marL="57150" lvl="1" indent="-57150" algn="l" defTabSz="444500">
            <a:lnSpc>
              <a:spcPct val="90000"/>
            </a:lnSpc>
            <a:spcBef>
              <a:spcPct val="0"/>
            </a:spcBef>
            <a:spcAft>
              <a:spcPct val="15000"/>
            </a:spcAft>
            <a:buChar char="•"/>
          </a:pPr>
          <a:r>
            <a:rPr lang="en-US" sz="1000" b="0" i="0" kern="1200" dirty="0"/>
            <a:t>Serving as a point of contact between the executive and other team members, departments, clients, and external partners. </a:t>
          </a:r>
          <a:endParaRPr lang="en-US" sz="1000" kern="1200" dirty="0"/>
        </a:p>
        <a:p>
          <a:pPr marL="57150" lvl="1" indent="-57150" algn="l" defTabSz="444500">
            <a:lnSpc>
              <a:spcPct val="90000"/>
            </a:lnSpc>
            <a:spcBef>
              <a:spcPct val="0"/>
            </a:spcBef>
            <a:spcAft>
              <a:spcPct val="15000"/>
            </a:spcAft>
            <a:buChar char="•"/>
          </a:pPr>
          <a:r>
            <a:rPr lang="en-US" sz="1000" b="0" i="0" kern="1200" dirty="0"/>
            <a:t>Facilitating effective communication and information flow. </a:t>
          </a:r>
          <a:endParaRPr lang="en-US" sz="1000" kern="1200" dirty="0"/>
        </a:p>
      </dsp:txBody>
      <dsp:txXfrm rot="10800000">
        <a:off x="3306129" y="2361494"/>
        <a:ext cx="1235474" cy="2845786"/>
      </dsp:txXfrm>
    </dsp:sp>
    <dsp:sp modelId="{27F997BA-40F7-4DA2-81E6-7BF30432F3EC}">
      <dsp:nvSpPr>
        <dsp:cNvPr id="0" name=""/>
        <dsp:cNvSpPr/>
      </dsp:nvSpPr>
      <dsp:spPr>
        <a:xfrm>
          <a:off x="4713733" y="314865"/>
          <a:ext cx="1316444" cy="173176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22B496-BC74-4BF7-BABB-39D4E6F5721F}">
      <dsp:nvSpPr>
        <dsp:cNvPr id="0" name=""/>
        <dsp:cNvSpPr/>
      </dsp:nvSpPr>
      <dsp:spPr>
        <a:xfrm rot="10800000">
          <a:off x="4713733" y="2361494"/>
          <a:ext cx="1316444" cy="2886271"/>
        </a:xfrm>
        <a:prstGeom prst="round2SameRect">
          <a:avLst>
            <a:gd name="adj1" fmla="val 10500"/>
            <a:gd name="adj2" fmla="val 0"/>
          </a:avLst>
        </a:prstGeom>
        <a:solidFill>
          <a:schemeClr val="accent2">
            <a:hueOff val="2761549"/>
            <a:satOff val="-7926"/>
            <a:lumOff val="-126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533400">
            <a:lnSpc>
              <a:spcPct val="90000"/>
            </a:lnSpc>
            <a:spcBef>
              <a:spcPct val="0"/>
            </a:spcBef>
            <a:spcAft>
              <a:spcPct val="35000"/>
            </a:spcAft>
            <a:buNone/>
          </a:pPr>
          <a:r>
            <a:rPr lang="en-US" sz="1200" b="1" i="0" kern="1200"/>
            <a:t>Technology Assistance: </a:t>
          </a:r>
          <a:r>
            <a:rPr lang="en-US" sz="1200" b="0" i="0" kern="1200"/>
            <a:t> </a:t>
          </a:r>
          <a:endParaRPr lang="en-US" sz="1200" kern="1200"/>
        </a:p>
        <a:p>
          <a:pPr marL="57150" lvl="1" indent="-57150" algn="l" defTabSz="444500">
            <a:lnSpc>
              <a:spcPct val="90000"/>
            </a:lnSpc>
            <a:spcBef>
              <a:spcPct val="0"/>
            </a:spcBef>
            <a:spcAft>
              <a:spcPct val="15000"/>
            </a:spcAft>
            <a:buChar char="•"/>
          </a:pPr>
          <a:r>
            <a:rPr lang="en-US" sz="1000" b="0" i="0" kern="1200" dirty="0"/>
            <a:t>Providing technical support for software, tools, and devices used by the executive. </a:t>
          </a:r>
          <a:endParaRPr lang="en-US" sz="1000" kern="1200" dirty="0"/>
        </a:p>
        <a:p>
          <a:pPr marL="57150" lvl="1" indent="-57150" algn="l" defTabSz="444500">
            <a:lnSpc>
              <a:spcPct val="90000"/>
            </a:lnSpc>
            <a:spcBef>
              <a:spcPct val="0"/>
            </a:spcBef>
            <a:spcAft>
              <a:spcPct val="15000"/>
            </a:spcAft>
            <a:buChar char="•"/>
          </a:pPr>
          <a:r>
            <a:rPr lang="en-US" sz="1000" b="0" i="0" kern="1200" dirty="0"/>
            <a:t>Troubleshooting issues. </a:t>
          </a:r>
          <a:endParaRPr lang="en-US" sz="1000" kern="1200" dirty="0"/>
        </a:p>
        <a:p>
          <a:pPr marL="57150" lvl="1" indent="-57150" algn="l" defTabSz="444500">
            <a:lnSpc>
              <a:spcPct val="90000"/>
            </a:lnSpc>
            <a:spcBef>
              <a:spcPct val="0"/>
            </a:spcBef>
            <a:spcAft>
              <a:spcPct val="15000"/>
            </a:spcAft>
            <a:buChar char="•"/>
          </a:pPr>
          <a:r>
            <a:rPr lang="en-US" sz="1000" b="0" i="0" kern="1200" dirty="0"/>
            <a:t>Keeping abreast of new technologies to enhance efficiency. </a:t>
          </a:r>
          <a:endParaRPr lang="en-US" sz="1000" kern="1200" dirty="0"/>
        </a:p>
      </dsp:txBody>
      <dsp:txXfrm rot="10800000">
        <a:off x="4754218" y="2361494"/>
        <a:ext cx="1235474" cy="2845786"/>
      </dsp:txXfrm>
    </dsp:sp>
    <dsp:sp modelId="{4E39A103-C45D-4DB0-AF66-A97EA1A2E724}">
      <dsp:nvSpPr>
        <dsp:cNvPr id="0" name=""/>
        <dsp:cNvSpPr/>
      </dsp:nvSpPr>
      <dsp:spPr>
        <a:xfrm>
          <a:off x="6161821" y="314865"/>
          <a:ext cx="1316444" cy="1731762"/>
        </a:xfrm>
        <a:prstGeom prst="roundRect">
          <a:avLst>
            <a:gd name="adj" fmla="val 10000"/>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261616-AAD6-46ED-B01C-E81E7F0980D1}">
      <dsp:nvSpPr>
        <dsp:cNvPr id="0" name=""/>
        <dsp:cNvSpPr/>
      </dsp:nvSpPr>
      <dsp:spPr>
        <a:xfrm rot="10800000">
          <a:off x="6161821" y="2361494"/>
          <a:ext cx="1316444" cy="2886271"/>
        </a:xfrm>
        <a:prstGeom prst="round2SameRect">
          <a:avLst>
            <a:gd name="adj1" fmla="val 10500"/>
            <a:gd name="adj2" fmla="val 0"/>
          </a:avLst>
        </a:prstGeom>
        <a:solidFill>
          <a:schemeClr val="accent2">
            <a:hueOff val="3682065"/>
            <a:satOff val="-10567"/>
            <a:lumOff val="-169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533400">
            <a:lnSpc>
              <a:spcPct val="90000"/>
            </a:lnSpc>
            <a:spcBef>
              <a:spcPct val="0"/>
            </a:spcBef>
            <a:spcAft>
              <a:spcPct val="35000"/>
            </a:spcAft>
            <a:buNone/>
          </a:pPr>
          <a:r>
            <a:rPr lang="en-US" sz="1200" b="1" i="0" kern="1200" dirty="0"/>
            <a:t>Budget Planning: </a:t>
          </a:r>
          <a:endParaRPr lang="en-US" sz="1200" b="1" kern="1200" dirty="0"/>
        </a:p>
        <a:p>
          <a:pPr marL="57150" lvl="1" indent="-57150" algn="l" defTabSz="444500">
            <a:lnSpc>
              <a:spcPct val="90000"/>
            </a:lnSpc>
            <a:spcBef>
              <a:spcPct val="0"/>
            </a:spcBef>
            <a:spcAft>
              <a:spcPct val="15000"/>
            </a:spcAft>
            <a:buChar char="•"/>
          </a:pPr>
          <a:r>
            <a:rPr lang="en-US" sz="1000" b="0" i="0" kern="1200" dirty="0"/>
            <a:t>Collaborate with the executive to develop budgets for various projects, departments, or initiatives. </a:t>
          </a:r>
          <a:endParaRPr lang="en-US" sz="1000" kern="1200" dirty="0"/>
        </a:p>
        <a:p>
          <a:pPr marL="57150" lvl="1" indent="-57150" algn="l" defTabSz="444500">
            <a:lnSpc>
              <a:spcPct val="90000"/>
            </a:lnSpc>
            <a:spcBef>
              <a:spcPct val="0"/>
            </a:spcBef>
            <a:spcAft>
              <a:spcPct val="15000"/>
            </a:spcAft>
            <a:buChar char="•"/>
          </a:pPr>
          <a:r>
            <a:rPr lang="en-US" sz="1000" b="0" i="0" kern="1200" dirty="0"/>
            <a:t>Research and gather data to inform budgeting decisions. </a:t>
          </a:r>
          <a:endParaRPr lang="en-US" sz="1000" kern="1200" dirty="0"/>
        </a:p>
        <a:p>
          <a:pPr marL="57150" lvl="1" indent="-57150" algn="l" defTabSz="444500">
            <a:lnSpc>
              <a:spcPct val="90000"/>
            </a:lnSpc>
            <a:spcBef>
              <a:spcPct val="0"/>
            </a:spcBef>
            <a:spcAft>
              <a:spcPct val="15000"/>
            </a:spcAft>
            <a:buChar char="•"/>
          </a:pPr>
          <a:r>
            <a:rPr lang="en-US" sz="1000" b="0" i="0" kern="1200" dirty="0"/>
            <a:t>Create budget proposals and presentations for review and approval. </a:t>
          </a:r>
          <a:endParaRPr lang="en-US" sz="1000" kern="1200" dirty="0"/>
        </a:p>
      </dsp:txBody>
      <dsp:txXfrm rot="10800000">
        <a:off x="6202306" y="2361494"/>
        <a:ext cx="1235474" cy="2845786"/>
      </dsp:txXfrm>
    </dsp:sp>
    <dsp:sp modelId="{113D9F9B-11F2-4458-9550-F658A6A0D71D}">
      <dsp:nvSpPr>
        <dsp:cNvPr id="0" name=""/>
        <dsp:cNvSpPr/>
      </dsp:nvSpPr>
      <dsp:spPr>
        <a:xfrm>
          <a:off x="7609910" y="314865"/>
          <a:ext cx="1316444" cy="1731762"/>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EA0492-AF4F-4523-B636-77FEA289D68D}">
      <dsp:nvSpPr>
        <dsp:cNvPr id="0" name=""/>
        <dsp:cNvSpPr/>
      </dsp:nvSpPr>
      <dsp:spPr>
        <a:xfrm rot="10800000">
          <a:off x="7609910" y="2361494"/>
          <a:ext cx="1316444" cy="2886271"/>
        </a:xfrm>
        <a:prstGeom prst="round2SameRect">
          <a:avLst>
            <a:gd name="adj1" fmla="val 10500"/>
            <a:gd name="adj2" fmla="val 0"/>
          </a:avLst>
        </a:prstGeom>
        <a:solidFill>
          <a:schemeClr val="accent2">
            <a:hueOff val="4602581"/>
            <a:satOff val="-13209"/>
            <a:lumOff val="-2114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533400">
            <a:lnSpc>
              <a:spcPct val="90000"/>
            </a:lnSpc>
            <a:spcBef>
              <a:spcPct val="0"/>
            </a:spcBef>
            <a:spcAft>
              <a:spcPct val="35000"/>
            </a:spcAft>
            <a:buNone/>
          </a:pPr>
          <a:r>
            <a:rPr lang="en-US" sz="1200" b="1" i="0" kern="1200"/>
            <a:t>Expense Tracking: </a:t>
          </a:r>
          <a:endParaRPr lang="en-US" sz="1200" b="1" kern="1200"/>
        </a:p>
        <a:p>
          <a:pPr marL="57150" lvl="1" indent="-57150" algn="l" defTabSz="444500">
            <a:lnSpc>
              <a:spcPct val="90000"/>
            </a:lnSpc>
            <a:spcBef>
              <a:spcPct val="0"/>
            </a:spcBef>
            <a:spcAft>
              <a:spcPct val="15000"/>
            </a:spcAft>
            <a:buChar char="•"/>
          </a:pPr>
          <a:r>
            <a:rPr lang="en-US" sz="1000" b="0" i="0" kern="1200" dirty="0"/>
            <a:t>Monitor and track expenses against budget allocations. </a:t>
          </a:r>
          <a:endParaRPr lang="en-US" sz="1000" kern="1200" dirty="0"/>
        </a:p>
        <a:p>
          <a:pPr marL="57150" lvl="1" indent="-57150" algn="l" defTabSz="444500">
            <a:lnSpc>
              <a:spcPct val="90000"/>
            </a:lnSpc>
            <a:spcBef>
              <a:spcPct val="0"/>
            </a:spcBef>
            <a:spcAft>
              <a:spcPct val="15000"/>
            </a:spcAft>
            <a:buChar char="•"/>
          </a:pPr>
          <a:r>
            <a:rPr lang="en-US" sz="1000" b="0" i="0" kern="1200" dirty="0"/>
            <a:t>Record and categorize expenses accurately in financial systems or spreadsheets. </a:t>
          </a:r>
          <a:endParaRPr lang="en-US" sz="1000" kern="1200" dirty="0"/>
        </a:p>
        <a:p>
          <a:pPr marL="57150" lvl="1" indent="-57150" algn="l" defTabSz="444500">
            <a:lnSpc>
              <a:spcPct val="90000"/>
            </a:lnSpc>
            <a:spcBef>
              <a:spcPct val="0"/>
            </a:spcBef>
            <a:spcAft>
              <a:spcPct val="15000"/>
            </a:spcAft>
            <a:buChar char="•"/>
          </a:pPr>
          <a:r>
            <a:rPr lang="en-US" sz="1000" b="0" i="0" kern="1200" dirty="0"/>
            <a:t>Identify discrepancies or irregularities and address them promptly. </a:t>
          </a:r>
          <a:endParaRPr lang="en-US" sz="1000" kern="1200" dirty="0"/>
        </a:p>
      </dsp:txBody>
      <dsp:txXfrm rot="10800000">
        <a:off x="7650395" y="2361494"/>
        <a:ext cx="1235474" cy="2845786"/>
      </dsp:txXfrm>
    </dsp:sp>
    <dsp:sp modelId="{54BBCFAE-5385-439B-B5DE-546B20DA13B3}">
      <dsp:nvSpPr>
        <dsp:cNvPr id="0" name=""/>
        <dsp:cNvSpPr/>
      </dsp:nvSpPr>
      <dsp:spPr>
        <a:xfrm>
          <a:off x="9057998" y="314865"/>
          <a:ext cx="1316444" cy="1731762"/>
        </a:xfrm>
        <a:prstGeom prst="roundRect">
          <a:avLst>
            <a:gd name="adj" fmla="val 10000"/>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10EDAA-3C24-427A-A3D9-72E39389F0E7}">
      <dsp:nvSpPr>
        <dsp:cNvPr id="0" name=""/>
        <dsp:cNvSpPr/>
      </dsp:nvSpPr>
      <dsp:spPr>
        <a:xfrm rot="10800000">
          <a:off x="9057998" y="2361494"/>
          <a:ext cx="1316444" cy="2886271"/>
        </a:xfrm>
        <a:prstGeom prst="round2SameRect">
          <a:avLst>
            <a:gd name="adj1" fmla="val 10500"/>
            <a:gd name="adj2" fmla="val 0"/>
          </a:avLst>
        </a:prstGeom>
        <a:solidFill>
          <a:schemeClr val="accent2">
            <a:hueOff val="5523098"/>
            <a:satOff val="-15851"/>
            <a:lumOff val="-253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533400">
            <a:lnSpc>
              <a:spcPct val="90000"/>
            </a:lnSpc>
            <a:spcBef>
              <a:spcPct val="0"/>
            </a:spcBef>
            <a:spcAft>
              <a:spcPct val="35000"/>
            </a:spcAft>
            <a:buNone/>
          </a:pPr>
          <a:r>
            <a:rPr lang="en-US" sz="1200" b="1" i="0" kern="1200"/>
            <a:t>Expense Reporting: </a:t>
          </a:r>
          <a:endParaRPr lang="en-US" sz="1200" b="1" kern="1200"/>
        </a:p>
        <a:p>
          <a:pPr marL="57150" lvl="1" indent="-57150" algn="l" defTabSz="444500">
            <a:lnSpc>
              <a:spcPct val="90000"/>
            </a:lnSpc>
            <a:spcBef>
              <a:spcPct val="0"/>
            </a:spcBef>
            <a:spcAft>
              <a:spcPct val="15000"/>
            </a:spcAft>
            <a:buChar char="•"/>
          </a:pPr>
          <a:r>
            <a:rPr lang="en-US" sz="1000" b="0" i="0" kern="1200" dirty="0"/>
            <a:t>Prepare detailed expense reports for the executive's review. </a:t>
          </a:r>
          <a:endParaRPr lang="en-US" sz="1000" kern="1200" dirty="0"/>
        </a:p>
        <a:p>
          <a:pPr marL="57150" lvl="1" indent="-57150" algn="l" defTabSz="444500">
            <a:lnSpc>
              <a:spcPct val="90000"/>
            </a:lnSpc>
            <a:spcBef>
              <a:spcPct val="0"/>
            </a:spcBef>
            <a:spcAft>
              <a:spcPct val="15000"/>
            </a:spcAft>
            <a:buChar char="•"/>
          </a:pPr>
          <a:r>
            <a:rPr lang="en-US" sz="1000" b="0" i="0" kern="1200" dirty="0"/>
            <a:t>Ensure compliance with company policies and expense guidelines. </a:t>
          </a:r>
          <a:endParaRPr lang="en-US" sz="1000" kern="1200" dirty="0"/>
        </a:p>
        <a:p>
          <a:pPr marL="57150" lvl="1" indent="-57150" algn="l" defTabSz="444500">
            <a:lnSpc>
              <a:spcPct val="90000"/>
            </a:lnSpc>
            <a:spcBef>
              <a:spcPct val="0"/>
            </a:spcBef>
            <a:spcAft>
              <a:spcPct val="15000"/>
            </a:spcAft>
            <a:buChar char="•"/>
          </a:pPr>
          <a:r>
            <a:rPr lang="en-US" sz="1000" b="0" i="0" kern="1200" dirty="0"/>
            <a:t>Submit expense reports in a timely manner and follow up on approvals. </a:t>
          </a:r>
          <a:endParaRPr lang="en-US" sz="1000" kern="1200" dirty="0"/>
        </a:p>
      </dsp:txBody>
      <dsp:txXfrm rot="10800000">
        <a:off x="9098483" y="2361494"/>
        <a:ext cx="1235474" cy="2845786"/>
      </dsp:txXfrm>
    </dsp:sp>
    <dsp:sp modelId="{79C0B52A-A2C4-4D4A-9054-11356F2DCE72}">
      <dsp:nvSpPr>
        <dsp:cNvPr id="0" name=""/>
        <dsp:cNvSpPr/>
      </dsp:nvSpPr>
      <dsp:spPr>
        <a:xfrm>
          <a:off x="10506087" y="314865"/>
          <a:ext cx="1316444" cy="1731762"/>
        </a:xfrm>
        <a:prstGeom prst="roundRect">
          <a:avLst>
            <a:gd name="adj" fmla="val 10000"/>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l="-15000" r="-1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BC4628-BD79-4919-95C6-8C974DA12342}">
      <dsp:nvSpPr>
        <dsp:cNvPr id="0" name=""/>
        <dsp:cNvSpPr/>
      </dsp:nvSpPr>
      <dsp:spPr>
        <a:xfrm rot="10800000">
          <a:off x="10506087" y="2361494"/>
          <a:ext cx="1316444" cy="2886271"/>
        </a:xfrm>
        <a:prstGeom prst="round2SameRect">
          <a:avLst>
            <a:gd name="adj1" fmla="val 10500"/>
            <a:gd name="adj2" fmla="val 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533400">
            <a:lnSpc>
              <a:spcPct val="90000"/>
            </a:lnSpc>
            <a:spcBef>
              <a:spcPct val="0"/>
            </a:spcBef>
            <a:spcAft>
              <a:spcPct val="35000"/>
            </a:spcAft>
            <a:buNone/>
          </a:pPr>
          <a:r>
            <a:rPr lang="en-US" sz="1200" b="1" kern="1200"/>
            <a:t>AI Adoption:</a:t>
          </a:r>
        </a:p>
        <a:p>
          <a:pPr marL="57150" lvl="1" indent="-57150" algn="l" defTabSz="444500">
            <a:lnSpc>
              <a:spcPct val="90000"/>
            </a:lnSpc>
            <a:spcBef>
              <a:spcPct val="0"/>
            </a:spcBef>
            <a:spcAft>
              <a:spcPct val="15000"/>
            </a:spcAft>
            <a:buChar char="•"/>
          </a:pPr>
          <a:r>
            <a:rPr lang="en-US" sz="1000" kern="1200" dirty="0"/>
            <a:t>Assist with AI tools adoption, becoming an early adopter and subject matter expert</a:t>
          </a:r>
        </a:p>
        <a:p>
          <a:pPr marL="57150" lvl="1" indent="-57150" algn="l" defTabSz="444500">
            <a:lnSpc>
              <a:spcPct val="90000"/>
            </a:lnSpc>
            <a:spcBef>
              <a:spcPct val="0"/>
            </a:spcBef>
            <a:spcAft>
              <a:spcPct val="15000"/>
            </a:spcAft>
            <a:buChar char="•"/>
          </a:pPr>
          <a:r>
            <a:rPr lang="en-US" sz="1000" kern="1200" dirty="0"/>
            <a:t>Train staff on AI usage</a:t>
          </a:r>
        </a:p>
        <a:p>
          <a:pPr marL="57150" lvl="1" indent="-57150" algn="l" defTabSz="444500">
            <a:lnSpc>
              <a:spcPct val="90000"/>
            </a:lnSpc>
            <a:spcBef>
              <a:spcPct val="0"/>
            </a:spcBef>
            <a:spcAft>
              <a:spcPct val="15000"/>
            </a:spcAft>
            <a:buChar char="•"/>
          </a:pPr>
          <a:r>
            <a:rPr lang="en-US" sz="1000" kern="1200" dirty="0"/>
            <a:t>Integrate AI tools in department workflows</a:t>
          </a:r>
        </a:p>
        <a:p>
          <a:pPr marL="57150" lvl="1" indent="-57150" algn="l" defTabSz="444500">
            <a:lnSpc>
              <a:spcPct val="90000"/>
            </a:lnSpc>
            <a:spcBef>
              <a:spcPct val="0"/>
            </a:spcBef>
            <a:spcAft>
              <a:spcPct val="15000"/>
            </a:spcAft>
            <a:buChar char="•"/>
          </a:pPr>
          <a:r>
            <a:rPr lang="en-US" sz="1000" kern="1200" dirty="0"/>
            <a:t>Identify AI opportunities and implement AI solutions </a:t>
          </a:r>
        </a:p>
      </dsp:txBody>
      <dsp:txXfrm rot="10800000">
        <a:off x="10546572" y="2361494"/>
        <a:ext cx="1235474" cy="28457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3972A-FA08-43F4-9AB2-3649ED358D6D}">
      <dsp:nvSpPr>
        <dsp:cNvPr id="0" name=""/>
        <dsp:cNvSpPr/>
      </dsp:nvSpPr>
      <dsp:spPr>
        <a:xfrm>
          <a:off x="580230" y="1801038"/>
          <a:ext cx="2297041" cy="2007903"/>
        </a:xfrm>
        <a:prstGeom prst="rightArrow">
          <a:avLst>
            <a:gd name="adj1" fmla="val 70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a:t>Business Lines</a:t>
          </a:r>
        </a:p>
        <a:p>
          <a:pPr marL="114300" lvl="1" indent="-114300" algn="l" defTabSz="666750">
            <a:lnSpc>
              <a:spcPct val="90000"/>
            </a:lnSpc>
            <a:spcBef>
              <a:spcPct val="0"/>
            </a:spcBef>
            <a:spcAft>
              <a:spcPct val="15000"/>
            </a:spcAft>
            <a:buChar char="•"/>
          </a:pPr>
          <a:r>
            <a:rPr lang="en-US" sz="1500" kern="1200"/>
            <a:t>Office </a:t>
          </a:r>
        </a:p>
      </dsp:txBody>
      <dsp:txXfrm>
        <a:off x="1154490" y="2102223"/>
        <a:ext cx="1119807" cy="1405533"/>
      </dsp:txXfrm>
    </dsp:sp>
    <dsp:sp modelId="{2926EFD6-54BB-4522-88BC-7277FE20DEFA}">
      <dsp:nvSpPr>
        <dsp:cNvPr id="0" name=""/>
        <dsp:cNvSpPr/>
      </dsp:nvSpPr>
      <dsp:spPr>
        <a:xfrm>
          <a:off x="5969" y="2230730"/>
          <a:ext cx="1148520" cy="114852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Executive Assistant I</a:t>
          </a:r>
        </a:p>
      </dsp:txBody>
      <dsp:txXfrm>
        <a:off x="174166" y="2398927"/>
        <a:ext cx="812126" cy="812126"/>
      </dsp:txXfrm>
    </dsp:sp>
    <dsp:sp modelId="{FFEF08D1-FFBE-4CDD-8CA4-00B55A75C98C}">
      <dsp:nvSpPr>
        <dsp:cNvPr id="0" name=""/>
        <dsp:cNvSpPr/>
      </dsp:nvSpPr>
      <dsp:spPr>
        <a:xfrm>
          <a:off x="3595096" y="1801038"/>
          <a:ext cx="2297041" cy="2007903"/>
        </a:xfrm>
        <a:prstGeom prst="rightArrow">
          <a:avLst>
            <a:gd name="adj1" fmla="val 70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a:t>Sr. Leaders</a:t>
          </a:r>
        </a:p>
        <a:p>
          <a:pPr marL="114300" lvl="1" indent="-114300" algn="l" defTabSz="666750">
            <a:lnSpc>
              <a:spcPct val="90000"/>
            </a:lnSpc>
            <a:spcBef>
              <a:spcPct val="0"/>
            </a:spcBef>
            <a:spcAft>
              <a:spcPct val="15000"/>
            </a:spcAft>
            <a:buChar char="•"/>
          </a:pPr>
          <a:r>
            <a:rPr lang="en-US" sz="1500" kern="1200"/>
            <a:t>Business Lines</a:t>
          </a:r>
        </a:p>
      </dsp:txBody>
      <dsp:txXfrm>
        <a:off x="4169356" y="2102223"/>
        <a:ext cx="1119807" cy="1405533"/>
      </dsp:txXfrm>
    </dsp:sp>
    <dsp:sp modelId="{6F5261EF-F32E-46A1-A48E-883EF178B924}">
      <dsp:nvSpPr>
        <dsp:cNvPr id="0" name=""/>
        <dsp:cNvSpPr/>
      </dsp:nvSpPr>
      <dsp:spPr>
        <a:xfrm>
          <a:off x="3020836" y="2230730"/>
          <a:ext cx="1148520" cy="114852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Executive Assistant II</a:t>
          </a:r>
        </a:p>
      </dsp:txBody>
      <dsp:txXfrm>
        <a:off x="3189033" y="2398927"/>
        <a:ext cx="812126" cy="812126"/>
      </dsp:txXfrm>
    </dsp:sp>
    <dsp:sp modelId="{F751226D-883F-4135-B2D9-1AEE8CDDC493}">
      <dsp:nvSpPr>
        <dsp:cNvPr id="0" name=""/>
        <dsp:cNvSpPr/>
      </dsp:nvSpPr>
      <dsp:spPr>
        <a:xfrm>
          <a:off x="6609962" y="1801038"/>
          <a:ext cx="2297041" cy="2007903"/>
        </a:xfrm>
        <a:prstGeom prst="rightArrow">
          <a:avLst>
            <a:gd name="adj1" fmla="val 70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a:t>Executive Office</a:t>
          </a:r>
        </a:p>
        <a:p>
          <a:pPr marL="114300" lvl="1" indent="-114300" algn="l" defTabSz="666750">
            <a:lnSpc>
              <a:spcPct val="90000"/>
            </a:lnSpc>
            <a:spcBef>
              <a:spcPct val="0"/>
            </a:spcBef>
            <a:spcAft>
              <a:spcPct val="15000"/>
            </a:spcAft>
            <a:buChar char="•"/>
          </a:pPr>
          <a:r>
            <a:rPr lang="en-US" sz="1500" kern="1200"/>
            <a:t>Sr. Leaders</a:t>
          </a:r>
        </a:p>
        <a:p>
          <a:pPr marL="114300" lvl="1" indent="-114300" algn="l" defTabSz="666750">
            <a:lnSpc>
              <a:spcPct val="90000"/>
            </a:lnSpc>
            <a:spcBef>
              <a:spcPct val="0"/>
            </a:spcBef>
            <a:spcAft>
              <a:spcPct val="15000"/>
            </a:spcAft>
            <a:buChar char="•"/>
          </a:pPr>
          <a:r>
            <a:rPr lang="en-US" sz="1500" kern="1200"/>
            <a:t>Business Lines</a:t>
          </a:r>
        </a:p>
      </dsp:txBody>
      <dsp:txXfrm>
        <a:off x="7184223" y="2102223"/>
        <a:ext cx="1119807" cy="1405533"/>
      </dsp:txXfrm>
    </dsp:sp>
    <dsp:sp modelId="{B9599A82-B88A-46E7-A9E9-0F2763052F5E}">
      <dsp:nvSpPr>
        <dsp:cNvPr id="0" name=""/>
        <dsp:cNvSpPr/>
      </dsp:nvSpPr>
      <dsp:spPr>
        <a:xfrm>
          <a:off x="6035702" y="2230730"/>
          <a:ext cx="1148520" cy="114852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Executive Assistant III</a:t>
          </a:r>
        </a:p>
      </dsp:txBody>
      <dsp:txXfrm>
        <a:off x="6203899" y="2398927"/>
        <a:ext cx="812126" cy="812126"/>
      </dsp:txXfrm>
    </dsp:sp>
    <dsp:sp modelId="{8A5BFDD2-AD10-4326-9E98-50B482688320}">
      <dsp:nvSpPr>
        <dsp:cNvPr id="0" name=""/>
        <dsp:cNvSpPr/>
      </dsp:nvSpPr>
      <dsp:spPr>
        <a:xfrm>
          <a:off x="9624829" y="1801038"/>
          <a:ext cx="2297041" cy="2007903"/>
        </a:xfrm>
        <a:prstGeom prst="rightArrow">
          <a:avLst>
            <a:gd name="adj1" fmla="val 70000"/>
            <a:gd name="adj2" fmla="val 50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a:t>CEO</a:t>
          </a:r>
        </a:p>
        <a:p>
          <a:pPr marL="114300" lvl="1" indent="-114300" algn="l" defTabSz="666750">
            <a:lnSpc>
              <a:spcPct val="90000"/>
            </a:lnSpc>
            <a:spcBef>
              <a:spcPct val="0"/>
            </a:spcBef>
            <a:spcAft>
              <a:spcPct val="15000"/>
            </a:spcAft>
            <a:buChar char="•"/>
          </a:pPr>
          <a:r>
            <a:rPr lang="en-US" sz="1500" kern="1200"/>
            <a:t>Board of Directors</a:t>
          </a:r>
        </a:p>
        <a:p>
          <a:pPr marL="114300" lvl="1" indent="-114300" algn="l" defTabSz="666750">
            <a:lnSpc>
              <a:spcPct val="90000"/>
            </a:lnSpc>
            <a:spcBef>
              <a:spcPct val="0"/>
            </a:spcBef>
            <a:spcAft>
              <a:spcPct val="15000"/>
            </a:spcAft>
            <a:buChar char="•"/>
          </a:pPr>
          <a:r>
            <a:rPr lang="en-US" sz="1500" kern="1200"/>
            <a:t>Executive Office</a:t>
          </a:r>
        </a:p>
      </dsp:txBody>
      <dsp:txXfrm>
        <a:off x="10199089" y="2102223"/>
        <a:ext cx="1119807" cy="1405533"/>
      </dsp:txXfrm>
    </dsp:sp>
    <dsp:sp modelId="{9B3BD7D0-A1EE-4F7B-9E6D-79A9200B7DF1}">
      <dsp:nvSpPr>
        <dsp:cNvPr id="0" name=""/>
        <dsp:cNvSpPr/>
      </dsp:nvSpPr>
      <dsp:spPr>
        <a:xfrm>
          <a:off x="9050568" y="2230730"/>
          <a:ext cx="1148520" cy="1148520"/>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Chief Executive Assistant</a:t>
          </a:r>
        </a:p>
      </dsp:txBody>
      <dsp:txXfrm>
        <a:off x="9218765" y="2398927"/>
        <a:ext cx="812126" cy="812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7D211-7D80-4479-A270-C333DA0B8115}">
      <dsp:nvSpPr>
        <dsp:cNvPr id="0" name=""/>
        <dsp:cNvSpPr/>
      </dsp:nvSpPr>
      <dsp:spPr>
        <a:xfrm>
          <a:off x="5230" y="50254"/>
          <a:ext cx="2378024" cy="94013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b="1" kern="1200"/>
            <a:t>Why do we need an admin team?</a:t>
          </a:r>
        </a:p>
      </dsp:txBody>
      <dsp:txXfrm>
        <a:off x="5230" y="50254"/>
        <a:ext cx="2378024" cy="626754"/>
      </dsp:txXfrm>
    </dsp:sp>
    <dsp:sp modelId="{D933BF80-92B5-498A-9D94-6FD02E468383}">
      <dsp:nvSpPr>
        <dsp:cNvPr id="0" name=""/>
        <dsp:cNvSpPr/>
      </dsp:nvSpPr>
      <dsp:spPr>
        <a:xfrm>
          <a:off x="492295" y="677008"/>
          <a:ext cx="2378024" cy="362407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We are centralizing many of the support functions across the organization</a:t>
          </a:r>
        </a:p>
        <a:p>
          <a:pPr marL="114300" lvl="1" indent="-114300" algn="l" defTabSz="577850">
            <a:lnSpc>
              <a:spcPct val="90000"/>
            </a:lnSpc>
            <a:spcBef>
              <a:spcPct val="0"/>
            </a:spcBef>
            <a:spcAft>
              <a:spcPct val="15000"/>
            </a:spcAft>
            <a:buChar char="•"/>
          </a:pPr>
          <a:r>
            <a:rPr lang="en-US" sz="1300" kern="1200"/>
            <a:t>Current resources are limited and misaligned with only two Admins supporting the whole organization</a:t>
          </a:r>
        </a:p>
        <a:p>
          <a:pPr marL="114300" lvl="1" indent="-114300" algn="l" defTabSz="577850">
            <a:lnSpc>
              <a:spcPct val="90000"/>
            </a:lnSpc>
            <a:spcBef>
              <a:spcPct val="0"/>
            </a:spcBef>
            <a:spcAft>
              <a:spcPct val="15000"/>
            </a:spcAft>
            <a:buChar char="•"/>
          </a:pPr>
          <a:r>
            <a:rPr lang="en-US" sz="1300" kern="1200"/>
            <a:t>Present structure is siloed and not sufficiently aligned with the needs of our executive team and organization</a:t>
          </a:r>
        </a:p>
      </dsp:txBody>
      <dsp:txXfrm>
        <a:off x="561945" y="746658"/>
        <a:ext cx="2238724" cy="3484775"/>
      </dsp:txXfrm>
    </dsp:sp>
    <dsp:sp modelId="{D0C6455C-753E-42FC-AD8D-8E929E11416D}">
      <dsp:nvSpPr>
        <dsp:cNvPr id="0" name=""/>
        <dsp:cNvSpPr/>
      </dsp:nvSpPr>
      <dsp:spPr>
        <a:xfrm>
          <a:off x="2743754" y="67601"/>
          <a:ext cx="764259" cy="59205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743754" y="186013"/>
        <a:ext cx="586641" cy="355235"/>
      </dsp:txXfrm>
    </dsp:sp>
    <dsp:sp modelId="{8CFF0DE5-46B0-46DF-9E8B-EF47BBD1E98E}">
      <dsp:nvSpPr>
        <dsp:cNvPr id="0" name=""/>
        <dsp:cNvSpPr/>
      </dsp:nvSpPr>
      <dsp:spPr>
        <a:xfrm>
          <a:off x="3825254" y="50254"/>
          <a:ext cx="2378024" cy="94013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b="1" kern="1200"/>
            <a:t>What are we solving for?</a:t>
          </a:r>
        </a:p>
      </dsp:txBody>
      <dsp:txXfrm>
        <a:off x="3825254" y="50254"/>
        <a:ext cx="2378024" cy="626754"/>
      </dsp:txXfrm>
    </dsp:sp>
    <dsp:sp modelId="{D810E9B2-8272-4A37-BC39-95B347979834}">
      <dsp:nvSpPr>
        <dsp:cNvPr id="0" name=""/>
        <dsp:cNvSpPr/>
      </dsp:nvSpPr>
      <dsp:spPr>
        <a:xfrm>
          <a:off x="4312320" y="677008"/>
          <a:ext cx="2378024" cy="362407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Inconsistent processes, procedures, and service levels</a:t>
          </a:r>
        </a:p>
        <a:p>
          <a:pPr marL="114300" lvl="1" indent="-114300" algn="l" defTabSz="577850">
            <a:lnSpc>
              <a:spcPct val="90000"/>
            </a:lnSpc>
            <a:spcBef>
              <a:spcPct val="0"/>
            </a:spcBef>
            <a:spcAft>
              <a:spcPct val="15000"/>
            </a:spcAft>
            <a:buChar char="•"/>
          </a:pPr>
          <a:r>
            <a:rPr lang="en-US" sz="1300" kern="1200"/>
            <a:t>Unclear job role and responsibility, goals and expectations</a:t>
          </a:r>
        </a:p>
        <a:p>
          <a:pPr marL="114300" lvl="1" indent="-114300" algn="l" defTabSz="577850">
            <a:lnSpc>
              <a:spcPct val="90000"/>
            </a:lnSpc>
            <a:spcBef>
              <a:spcPct val="0"/>
            </a:spcBef>
            <a:spcAft>
              <a:spcPct val="15000"/>
            </a:spcAft>
            <a:buChar char="•"/>
          </a:pPr>
          <a:r>
            <a:rPr lang="en-US" sz="1300" kern="1200"/>
            <a:t>Alignment &amp; accountability of resources</a:t>
          </a:r>
        </a:p>
        <a:p>
          <a:pPr marL="114300" lvl="1" indent="-114300" algn="l" defTabSz="577850">
            <a:lnSpc>
              <a:spcPct val="90000"/>
            </a:lnSpc>
            <a:spcBef>
              <a:spcPct val="0"/>
            </a:spcBef>
            <a:spcAft>
              <a:spcPct val="15000"/>
            </a:spcAft>
            <a:buChar char="•"/>
          </a:pPr>
          <a:r>
            <a:rPr lang="en-US" sz="1300" kern="1200"/>
            <a:t>Siloed workflows</a:t>
          </a:r>
        </a:p>
        <a:p>
          <a:pPr marL="114300" lvl="1" indent="-114300" algn="l" defTabSz="577850">
            <a:lnSpc>
              <a:spcPct val="90000"/>
            </a:lnSpc>
            <a:spcBef>
              <a:spcPct val="0"/>
            </a:spcBef>
            <a:spcAft>
              <a:spcPct val="15000"/>
            </a:spcAft>
            <a:buChar char="•"/>
          </a:pPr>
          <a:r>
            <a:rPr lang="en-US" sz="1300" kern="1200"/>
            <a:t>Undefined skill set</a:t>
          </a:r>
        </a:p>
        <a:p>
          <a:pPr marL="114300" lvl="1" indent="-114300" algn="l" defTabSz="577850">
            <a:lnSpc>
              <a:spcPct val="90000"/>
            </a:lnSpc>
            <a:spcBef>
              <a:spcPct val="0"/>
            </a:spcBef>
            <a:spcAft>
              <a:spcPct val="15000"/>
            </a:spcAft>
            <a:buChar char="•"/>
          </a:pPr>
          <a:r>
            <a:rPr lang="en-US" sz="1300" kern="1200"/>
            <a:t>Under supported events</a:t>
          </a:r>
        </a:p>
      </dsp:txBody>
      <dsp:txXfrm>
        <a:off x="4381970" y="746658"/>
        <a:ext cx="2238724" cy="3484775"/>
      </dsp:txXfrm>
    </dsp:sp>
    <dsp:sp modelId="{CCE83990-E785-4FCD-B40B-100749F89273}">
      <dsp:nvSpPr>
        <dsp:cNvPr id="0" name=""/>
        <dsp:cNvSpPr/>
      </dsp:nvSpPr>
      <dsp:spPr>
        <a:xfrm>
          <a:off x="6563779" y="67601"/>
          <a:ext cx="764259" cy="59205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563779" y="186013"/>
        <a:ext cx="586641" cy="355235"/>
      </dsp:txXfrm>
    </dsp:sp>
    <dsp:sp modelId="{2C372ADC-E64F-4087-AC29-AAAB55D1E5A7}">
      <dsp:nvSpPr>
        <dsp:cNvPr id="0" name=""/>
        <dsp:cNvSpPr/>
      </dsp:nvSpPr>
      <dsp:spPr>
        <a:xfrm>
          <a:off x="7645279" y="50254"/>
          <a:ext cx="2378024" cy="94013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b="1" kern="1200"/>
            <a:t>What are the benefits?</a:t>
          </a:r>
        </a:p>
      </dsp:txBody>
      <dsp:txXfrm>
        <a:off x="7645279" y="50254"/>
        <a:ext cx="2378024" cy="626754"/>
      </dsp:txXfrm>
    </dsp:sp>
    <dsp:sp modelId="{05AB40D5-6A1C-428A-86E0-E799B0F05AC6}">
      <dsp:nvSpPr>
        <dsp:cNvPr id="0" name=""/>
        <dsp:cNvSpPr/>
      </dsp:nvSpPr>
      <dsp:spPr>
        <a:xfrm>
          <a:off x="8132345" y="677008"/>
          <a:ext cx="2378024" cy="362407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Org Efficiency, Productivity, Clarity, and Collaboration</a:t>
          </a:r>
        </a:p>
        <a:p>
          <a:pPr marL="114300" lvl="1" indent="-114300" algn="l" defTabSz="577850">
            <a:lnSpc>
              <a:spcPct val="90000"/>
            </a:lnSpc>
            <a:spcBef>
              <a:spcPct val="0"/>
            </a:spcBef>
            <a:spcAft>
              <a:spcPct val="15000"/>
            </a:spcAft>
            <a:buChar char="•"/>
          </a:pPr>
          <a:r>
            <a:rPr lang="en-US" sz="1300" kern="1200"/>
            <a:t>Improved Service and Strategic Support</a:t>
          </a:r>
        </a:p>
        <a:p>
          <a:pPr marL="114300" lvl="1" indent="-114300" algn="l" defTabSz="577850">
            <a:lnSpc>
              <a:spcPct val="90000"/>
            </a:lnSpc>
            <a:spcBef>
              <a:spcPct val="0"/>
            </a:spcBef>
            <a:spcAft>
              <a:spcPct val="15000"/>
            </a:spcAft>
            <a:buChar char="•"/>
          </a:pPr>
          <a:r>
            <a:rPr lang="en-US" sz="1300" kern="1200"/>
            <a:t>Continuity, Scalability, and Responsiveness</a:t>
          </a:r>
        </a:p>
        <a:p>
          <a:pPr marL="114300" lvl="1" indent="-114300" algn="l" defTabSz="577850">
            <a:lnSpc>
              <a:spcPct val="90000"/>
            </a:lnSpc>
            <a:spcBef>
              <a:spcPct val="0"/>
            </a:spcBef>
            <a:spcAft>
              <a:spcPct val="15000"/>
            </a:spcAft>
            <a:buChar char="•"/>
          </a:pPr>
          <a:r>
            <a:rPr lang="en-US" sz="1300" kern="1200"/>
            <a:t>Increased level of skill set and consistent service levels</a:t>
          </a:r>
        </a:p>
        <a:p>
          <a:pPr marL="114300" lvl="1" indent="-114300" algn="l" defTabSz="577850">
            <a:lnSpc>
              <a:spcPct val="90000"/>
            </a:lnSpc>
            <a:spcBef>
              <a:spcPct val="0"/>
            </a:spcBef>
            <a:spcAft>
              <a:spcPct val="15000"/>
            </a:spcAft>
            <a:buChar char="•"/>
          </a:pPr>
          <a:r>
            <a:rPr lang="en-US" sz="1300" kern="1200"/>
            <a:t>Learning and Development &amp; Assistant Career Path opportunity</a:t>
          </a:r>
        </a:p>
        <a:p>
          <a:pPr marL="114300" lvl="1" indent="-114300" algn="l" defTabSz="577850">
            <a:lnSpc>
              <a:spcPct val="90000"/>
            </a:lnSpc>
            <a:spcBef>
              <a:spcPct val="0"/>
            </a:spcBef>
            <a:spcAft>
              <a:spcPct val="15000"/>
            </a:spcAft>
            <a:buChar char="•"/>
          </a:pPr>
          <a:r>
            <a:rPr lang="en-US" sz="1300" kern="1200"/>
            <a:t>Administrative coaching partnership for leaders (leading up)</a:t>
          </a:r>
        </a:p>
        <a:p>
          <a:pPr marL="114300" lvl="1" indent="-114300" algn="l" defTabSz="577850">
            <a:lnSpc>
              <a:spcPct val="90000"/>
            </a:lnSpc>
            <a:spcBef>
              <a:spcPct val="0"/>
            </a:spcBef>
            <a:spcAft>
              <a:spcPct val="15000"/>
            </a:spcAft>
            <a:buChar char="•"/>
          </a:pPr>
          <a:r>
            <a:rPr lang="en-US" sz="1300" kern="1200"/>
            <a:t>Advocate for Admin Staff</a:t>
          </a:r>
        </a:p>
        <a:p>
          <a:pPr marL="114300" lvl="1" indent="-114300" algn="l" defTabSz="577850">
            <a:lnSpc>
              <a:spcPct val="90000"/>
            </a:lnSpc>
            <a:spcBef>
              <a:spcPct val="0"/>
            </a:spcBef>
            <a:spcAft>
              <a:spcPct val="15000"/>
            </a:spcAft>
            <a:buChar char="•"/>
          </a:pPr>
          <a:r>
            <a:rPr lang="en-US" sz="1300" kern="1200"/>
            <a:t>Hiring and onboarding EAs</a:t>
          </a:r>
        </a:p>
      </dsp:txBody>
      <dsp:txXfrm>
        <a:off x="8201995" y="746658"/>
        <a:ext cx="2238724" cy="34847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8E6E8-0F8A-46A0-A865-7618A2056217}">
      <dsp:nvSpPr>
        <dsp:cNvPr id="0" name=""/>
        <dsp:cNvSpPr/>
      </dsp:nvSpPr>
      <dsp:spPr>
        <a:xfrm>
          <a:off x="7830" y="1939"/>
          <a:ext cx="10106746" cy="19659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0" kern="1200"/>
            <a:t>We are creating a Centralized Administrative Support Team</a:t>
          </a:r>
        </a:p>
      </dsp:txBody>
      <dsp:txXfrm>
        <a:off x="65410" y="59519"/>
        <a:ext cx="9991586" cy="1850751"/>
      </dsp:txXfrm>
    </dsp:sp>
    <dsp:sp modelId="{0AD83B5A-08F7-4578-ADFA-7D085D1BF728}">
      <dsp:nvSpPr>
        <dsp:cNvPr id="0" name=""/>
        <dsp:cNvSpPr/>
      </dsp:nvSpPr>
      <dsp:spPr>
        <a:xfrm>
          <a:off x="11466" y="2241867"/>
          <a:ext cx="3187965" cy="209959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The Admin Team will report to a Team Lead</a:t>
          </a:r>
        </a:p>
      </dsp:txBody>
      <dsp:txXfrm>
        <a:off x="72961" y="2303362"/>
        <a:ext cx="3064975" cy="1976602"/>
      </dsp:txXfrm>
    </dsp:sp>
    <dsp:sp modelId="{B374C2FA-A14E-4BE1-BBEB-C1F1477A24AA}">
      <dsp:nvSpPr>
        <dsp:cNvPr id="0" name=""/>
        <dsp:cNvSpPr/>
      </dsp:nvSpPr>
      <dsp:spPr>
        <a:xfrm>
          <a:off x="3467221" y="2241867"/>
          <a:ext cx="3187965" cy="209959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The Team will support Senior Leaders and Managers of the Bank</a:t>
          </a:r>
        </a:p>
      </dsp:txBody>
      <dsp:txXfrm>
        <a:off x="3528716" y="2303362"/>
        <a:ext cx="3064975" cy="1976602"/>
      </dsp:txXfrm>
    </dsp:sp>
    <dsp:sp modelId="{3018706E-1828-4D0B-8173-6A9DBF202CFF}">
      <dsp:nvSpPr>
        <dsp:cNvPr id="0" name=""/>
        <dsp:cNvSpPr/>
      </dsp:nvSpPr>
      <dsp:spPr>
        <a:xfrm>
          <a:off x="6922975" y="2241867"/>
          <a:ext cx="3187965" cy="209959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We will create a system to track to-dos and accomplishments</a:t>
          </a:r>
        </a:p>
      </dsp:txBody>
      <dsp:txXfrm>
        <a:off x="6984470" y="2303362"/>
        <a:ext cx="3064975" cy="197660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526405EA-803C-461C-81D1-CCA3A6BCB4B7}" type="datetimeFigureOut">
              <a:rPr lang="en-US" smtClean="0"/>
              <a:t>3/29/26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C16CC409-1C14-40E4-8D18-D5E7CD0F1AE9}" type="slidenum">
              <a:rPr lang="en-US" smtClean="0"/>
              <a:t>‹#›</a:t>
            </a:fld>
            <a:endParaRPr lang="en-US"/>
          </a:p>
        </p:txBody>
      </p:sp>
    </p:spTree>
    <p:extLst>
      <p:ext uri="{BB962C8B-B14F-4D97-AF65-F5344CB8AC3E}">
        <p14:creationId xmlns:p14="http://schemas.microsoft.com/office/powerpoint/2010/main" val="157625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Page</a:t>
            </a:r>
          </a:p>
          <a:p>
            <a:endParaRPr lang="en-US"/>
          </a:p>
        </p:txBody>
      </p:sp>
      <p:sp>
        <p:nvSpPr>
          <p:cNvPr id="4" name="Slide Number Placeholder 3"/>
          <p:cNvSpPr>
            <a:spLocks noGrp="1"/>
          </p:cNvSpPr>
          <p:nvPr>
            <p:ph type="sldNum" sz="quarter" idx="5"/>
          </p:nvPr>
        </p:nvSpPr>
        <p:spPr/>
        <p:txBody>
          <a:bodyPr/>
          <a:lstStyle/>
          <a:p>
            <a:fld id="{C16CC409-1C14-40E4-8D18-D5E7CD0F1AE9}" type="slidenum">
              <a:rPr lang="en-US" smtClean="0"/>
              <a:t>1</a:t>
            </a:fld>
            <a:endParaRPr lang="en-US"/>
          </a:p>
        </p:txBody>
      </p:sp>
    </p:spTree>
    <p:extLst>
      <p:ext uri="{BB962C8B-B14F-4D97-AF65-F5344CB8AC3E}">
        <p14:creationId xmlns:p14="http://schemas.microsoft.com/office/powerpoint/2010/main" val="2840804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Talent management – excel spreadsheet self ranking – better partner the admin to the request</a:t>
            </a:r>
          </a:p>
          <a:p>
            <a:r>
              <a:rPr lang="en-US"/>
              <a:t>Software tools: Microsoft: Excel, Word</a:t>
            </a:r>
          </a:p>
          <a:p>
            <a:r>
              <a:rPr lang="en-US"/>
              <a:t>Soft sills</a:t>
            </a:r>
          </a:p>
          <a:p>
            <a:r>
              <a:rPr lang="en-US"/>
              <a:t>Event planning</a:t>
            </a:r>
          </a:p>
          <a:p>
            <a:r>
              <a:rPr lang="en-US"/>
              <a:t>Project management</a:t>
            </a:r>
          </a:p>
          <a:p>
            <a:r>
              <a:rPr lang="en-US"/>
              <a:t>Written </a:t>
            </a:r>
          </a:p>
          <a:p>
            <a:endParaRPr lang="en-US"/>
          </a:p>
        </p:txBody>
      </p:sp>
      <p:sp>
        <p:nvSpPr>
          <p:cNvPr id="4" name="Slide Number Placeholder 3"/>
          <p:cNvSpPr>
            <a:spLocks noGrp="1"/>
          </p:cNvSpPr>
          <p:nvPr>
            <p:ph type="sldNum" sz="quarter" idx="5"/>
          </p:nvPr>
        </p:nvSpPr>
        <p:spPr/>
        <p:txBody>
          <a:bodyPr/>
          <a:lstStyle/>
          <a:p>
            <a:fld id="{C16CC409-1C14-40E4-8D18-D5E7CD0F1AE9}" type="slidenum">
              <a:rPr lang="en-US" smtClean="0"/>
              <a:t>18</a:t>
            </a:fld>
            <a:endParaRPr lang="en-US"/>
          </a:p>
        </p:txBody>
      </p:sp>
    </p:spTree>
    <p:extLst>
      <p:ext uri="{BB962C8B-B14F-4D97-AF65-F5344CB8AC3E}">
        <p14:creationId xmlns:p14="http://schemas.microsoft.com/office/powerpoint/2010/main" val="53579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model building is scalable. </a:t>
            </a:r>
          </a:p>
          <a:p>
            <a:r>
              <a:rPr lang="en-US"/>
              <a:t>Benefit of having an admin leader that gets the role of an EA more than the Executive</a:t>
            </a:r>
          </a:p>
        </p:txBody>
      </p:sp>
      <p:sp>
        <p:nvSpPr>
          <p:cNvPr id="4" name="Slide Number Placeholder 3"/>
          <p:cNvSpPr>
            <a:spLocks noGrp="1"/>
          </p:cNvSpPr>
          <p:nvPr>
            <p:ph type="sldNum" sz="quarter" idx="5"/>
          </p:nvPr>
        </p:nvSpPr>
        <p:spPr/>
        <p:txBody>
          <a:bodyPr/>
          <a:lstStyle/>
          <a:p>
            <a:fld id="{C16CC409-1C14-40E4-8D18-D5E7CD0F1AE9}" type="slidenum">
              <a:rPr lang="en-US" smtClean="0"/>
              <a:t>2</a:t>
            </a:fld>
            <a:endParaRPr lang="en-US"/>
          </a:p>
        </p:txBody>
      </p:sp>
    </p:spTree>
    <p:extLst>
      <p:ext uri="{BB962C8B-B14F-4D97-AF65-F5344CB8AC3E}">
        <p14:creationId xmlns:p14="http://schemas.microsoft.com/office/powerpoint/2010/main" val="312495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milestones and expectations are based on recent discussions on how to better align administrative support with the needs of our executive team and organization. By defining roles and responsibilities within the administrative support team, transitioning to a team-based approach, and assessing current staff and administrative tasks, we can provide more efficient and effective support for our executives and leaders. The recruitment process will help us bring in individuals with specialized skills and expertise, while the comprehensive training program will ensure all team members are well-prepared to handle their duties. Regular evaluation of team performance will help us fine-tune our approach and optimize efficiency and effectiveness.</a:t>
            </a:r>
          </a:p>
        </p:txBody>
      </p:sp>
      <p:sp>
        <p:nvSpPr>
          <p:cNvPr id="4" name="Slide Number Placeholder 3"/>
          <p:cNvSpPr>
            <a:spLocks noGrp="1"/>
          </p:cNvSpPr>
          <p:nvPr>
            <p:ph type="sldNum" sz="quarter" idx="5"/>
          </p:nvPr>
        </p:nvSpPr>
        <p:spPr/>
        <p:txBody>
          <a:bodyPr/>
          <a:lstStyle/>
          <a:p>
            <a:fld id="{C16CC409-1C14-40E4-8D18-D5E7CD0F1AE9}" type="slidenum">
              <a:rPr lang="en-US" smtClean="0"/>
              <a:t>5</a:t>
            </a:fld>
            <a:endParaRPr lang="en-US"/>
          </a:p>
        </p:txBody>
      </p:sp>
    </p:spTree>
    <p:extLst>
      <p:ext uri="{BB962C8B-B14F-4D97-AF65-F5344CB8AC3E}">
        <p14:creationId xmlns:p14="http://schemas.microsoft.com/office/powerpoint/2010/main" val="456770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milestones and expectations are based on recent discussions on how to better align administrative support with the needs of our executive team and organization. By defining roles and responsibilities within the administrative support team, transitioning to a team-based approach, and assessing current staff and administrative tasks, we can provide more efficient and effective support for our executives and leaders. The recruitment process will help us bring in individuals with specialized skills and expertise, while the comprehensive training program will ensure all team members are well-prepared to handle their duties. Regular evaluation of team performance will help us fine-tune our approach and optimize efficiency and effectiveness.</a:t>
            </a:r>
          </a:p>
        </p:txBody>
      </p:sp>
      <p:sp>
        <p:nvSpPr>
          <p:cNvPr id="4" name="Slide Number Placeholder 3"/>
          <p:cNvSpPr>
            <a:spLocks noGrp="1"/>
          </p:cNvSpPr>
          <p:nvPr>
            <p:ph type="sldNum" sz="quarter" idx="5"/>
          </p:nvPr>
        </p:nvSpPr>
        <p:spPr/>
        <p:txBody>
          <a:bodyPr/>
          <a:lstStyle/>
          <a:p>
            <a:fld id="{C16CC409-1C14-40E4-8D18-D5E7CD0F1AE9}" type="slidenum">
              <a:rPr lang="en-US" smtClean="0"/>
              <a:t>6</a:t>
            </a:fld>
            <a:endParaRPr lang="en-US"/>
          </a:p>
        </p:txBody>
      </p:sp>
    </p:spTree>
    <p:extLst>
      <p:ext uri="{BB962C8B-B14F-4D97-AF65-F5344CB8AC3E}">
        <p14:creationId xmlns:p14="http://schemas.microsoft.com/office/powerpoint/2010/main" val="402755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What do you mean by attribute? </a:t>
            </a:r>
            <a:r>
              <a:rPr lang="en-US" b="0" i="0">
                <a:solidFill>
                  <a:srgbClr val="040C28"/>
                </a:solidFill>
                <a:effectLst/>
                <a:latin typeface="Google Sans"/>
              </a:rPr>
              <a:t>a quality, character, or characteristic ascribed to someone or something</a:t>
            </a:r>
            <a:r>
              <a:rPr lang="en-US" b="0" i="0">
                <a:solidFill>
                  <a:srgbClr val="474747"/>
                </a:solidFill>
                <a:effectLst/>
                <a:latin typeface="Google Sans"/>
              </a:rPr>
              <a:t>. has leadership attributes. </a:t>
            </a:r>
            <a:endParaRPr lang="en-US"/>
          </a:p>
        </p:txBody>
      </p:sp>
      <p:sp>
        <p:nvSpPr>
          <p:cNvPr id="4" name="Slide Number Placeholder 3"/>
          <p:cNvSpPr>
            <a:spLocks noGrp="1"/>
          </p:cNvSpPr>
          <p:nvPr>
            <p:ph type="sldNum" sz="quarter" idx="5"/>
          </p:nvPr>
        </p:nvSpPr>
        <p:spPr/>
        <p:txBody>
          <a:bodyPr/>
          <a:lstStyle/>
          <a:p>
            <a:fld id="{C16CC409-1C14-40E4-8D18-D5E7CD0F1AE9}" type="slidenum">
              <a:rPr lang="en-US" smtClean="0"/>
              <a:t>7</a:t>
            </a:fld>
            <a:endParaRPr lang="en-US"/>
          </a:p>
        </p:txBody>
      </p:sp>
    </p:spTree>
    <p:extLst>
      <p:ext uri="{BB962C8B-B14F-4D97-AF65-F5344CB8AC3E}">
        <p14:creationId xmlns:p14="http://schemas.microsoft.com/office/powerpoint/2010/main" val="143173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735"/>
              </a:lnSpc>
              <a:spcBef>
                <a:spcPts val="868"/>
              </a:spcBef>
              <a:spcAft>
                <a:spcPts val="868"/>
              </a:spcAft>
            </a:pPr>
            <a:r>
              <a:rPr lang="en-US" b="1" i="0">
                <a:solidFill>
                  <a:srgbClr val="1F1F1F"/>
                </a:solidFill>
                <a:effectLst/>
                <a:latin typeface="Google Sans"/>
              </a:rPr>
              <a:t>What do you mean by competencies? </a:t>
            </a:r>
            <a:r>
              <a:rPr lang="en-US" b="0" i="0">
                <a:solidFill>
                  <a:srgbClr val="1F1F1F"/>
                </a:solidFill>
                <a:effectLst/>
                <a:latin typeface="Google Sans"/>
              </a:rPr>
              <a:t>Competencies are </a:t>
            </a:r>
            <a:r>
              <a:rPr lang="en-US" b="0" i="0">
                <a:solidFill>
                  <a:srgbClr val="040C28"/>
                </a:solidFill>
                <a:effectLst/>
                <a:latin typeface="Google Sans"/>
              </a:rPr>
              <a:t>the knowledge, skills, abilities, and behaviors that contribute to individual and organizational performance</a:t>
            </a:r>
            <a:r>
              <a:rPr lang="en-US" b="0" i="0">
                <a:solidFill>
                  <a:srgbClr val="1F1F1F"/>
                </a:solidFill>
                <a:effectLst/>
                <a:latin typeface="Google Sans"/>
              </a:rPr>
              <a:t>. Knowledge is information developed or learned through experience, s</a:t>
            </a:r>
            <a:r>
              <a:rPr lang="en-US" b="0" i="0">
                <a:solidFill>
                  <a:srgbClr val="474747"/>
                </a:solidFill>
                <a:effectLst/>
                <a:latin typeface="Google Sans"/>
              </a:rPr>
              <a:t>tudy or investigation. Skill is the result of repeatedly applying knowledge or ability.</a:t>
            </a:r>
            <a:endParaRPr lang="en-US" b="0" i="0">
              <a:solidFill>
                <a:srgbClr val="1F1F1F"/>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C16CC409-1C14-40E4-8D18-D5E7CD0F1AE9}" type="slidenum">
              <a:rPr lang="en-US" smtClean="0"/>
              <a:t>8</a:t>
            </a:fld>
            <a:endParaRPr lang="en-US"/>
          </a:p>
        </p:txBody>
      </p:sp>
    </p:spTree>
    <p:extLst>
      <p:ext uri="{BB962C8B-B14F-4D97-AF65-F5344CB8AC3E}">
        <p14:creationId xmlns:p14="http://schemas.microsoft.com/office/powerpoint/2010/main" val="402956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to go to </a:t>
            </a:r>
          </a:p>
          <a:p>
            <a:r>
              <a:rPr lang="en-US"/>
              <a:t>Goal to get feedback from leaders about the support they are getting</a:t>
            </a:r>
          </a:p>
          <a:p>
            <a:r>
              <a:rPr lang="en-US"/>
              <a:t>Have the conversation of feedback where gap are.</a:t>
            </a:r>
          </a:p>
        </p:txBody>
      </p:sp>
      <p:sp>
        <p:nvSpPr>
          <p:cNvPr id="4" name="Slide Number Placeholder 3"/>
          <p:cNvSpPr>
            <a:spLocks noGrp="1"/>
          </p:cNvSpPr>
          <p:nvPr>
            <p:ph type="sldNum" sz="quarter" idx="5"/>
          </p:nvPr>
        </p:nvSpPr>
        <p:spPr/>
        <p:txBody>
          <a:bodyPr/>
          <a:lstStyle/>
          <a:p>
            <a:fld id="{C16CC409-1C14-40E4-8D18-D5E7CD0F1AE9}" type="slidenum">
              <a:rPr lang="en-US" smtClean="0"/>
              <a:t>14</a:t>
            </a:fld>
            <a:endParaRPr lang="en-US"/>
          </a:p>
        </p:txBody>
      </p:sp>
    </p:spTree>
    <p:extLst>
      <p:ext uri="{BB962C8B-B14F-4D97-AF65-F5344CB8AC3E}">
        <p14:creationId xmlns:p14="http://schemas.microsoft.com/office/powerpoint/2010/main" val="1570116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6CC409-1C14-40E4-8D18-D5E7CD0F1AE9}" type="slidenum">
              <a:rPr lang="en-US" smtClean="0"/>
              <a:t>16</a:t>
            </a:fld>
            <a:endParaRPr lang="en-US"/>
          </a:p>
        </p:txBody>
      </p:sp>
    </p:spTree>
    <p:extLst>
      <p:ext uri="{BB962C8B-B14F-4D97-AF65-F5344CB8AC3E}">
        <p14:creationId xmlns:p14="http://schemas.microsoft.com/office/powerpoint/2010/main" val="272742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a pool – </a:t>
            </a:r>
          </a:p>
          <a:p>
            <a:r>
              <a:rPr lang="en-US"/>
              <a:t>Planner board with To Dos</a:t>
            </a:r>
          </a:p>
          <a:p>
            <a:endParaRPr lang="en-US"/>
          </a:p>
        </p:txBody>
      </p:sp>
      <p:sp>
        <p:nvSpPr>
          <p:cNvPr id="4" name="Slide Number Placeholder 3"/>
          <p:cNvSpPr>
            <a:spLocks noGrp="1"/>
          </p:cNvSpPr>
          <p:nvPr>
            <p:ph type="sldNum" sz="quarter" idx="5"/>
          </p:nvPr>
        </p:nvSpPr>
        <p:spPr/>
        <p:txBody>
          <a:bodyPr/>
          <a:lstStyle/>
          <a:p>
            <a:fld id="{C16CC409-1C14-40E4-8D18-D5E7CD0F1AE9}" type="slidenum">
              <a:rPr lang="en-US" smtClean="0"/>
              <a:t>17</a:t>
            </a:fld>
            <a:endParaRPr lang="en-US"/>
          </a:p>
        </p:txBody>
      </p:sp>
    </p:spTree>
    <p:extLst>
      <p:ext uri="{BB962C8B-B14F-4D97-AF65-F5344CB8AC3E}">
        <p14:creationId xmlns:p14="http://schemas.microsoft.com/office/powerpoint/2010/main" val="40863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2819400"/>
            <a:ext cx="12192000" cy="40386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14400" y="5191190"/>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5712560"/>
            <a:ext cx="8534400"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534" indent="0" algn="ctr">
              <a:buNone/>
              <a:defRPr>
                <a:solidFill>
                  <a:schemeClr val="tx1">
                    <a:tint val="75000"/>
                  </a:schemeClr>
                </a:solidFill>
              </a:defRPr>
            </a:lvl2pPr>
            <a:lvl3pPr marL="1219068" indent="0" algn="ctr">
              <a:buNone/>
              <a:defRPr>
                <a:solidFill>
                  <a:schemeClr val="tx1">
                    <a:tint val="75000"/>
                  </a:schemeClr>
                </a:solidFill>
              </a:defRPr>
            </a:lvl3pPr>
            <a:lvl4pPr marL="1828602" indent="0" algn="ctr">
              <a:buNone/>
              <a:defRPr>
                <a:solidFill>
                  <a:schemeClr val="tx1">
                    <a:tint val="75000"/>
                  </a:schemeClr>
                </a:solidFill>
              </a:defRPr>
            </a:lvl4pPr>
            <a:lvl5pPr marL="2438136" indent="0" algn="ctr">
              <a:buNone/>
              <a:defRPr>
                <a:solidFill>
                  <a:schemeClr val="tx1">
                    <a:tint val="75000"/>
                  </a:schemeClr>
                </a:solidFill>
              </a:defRPr>
            </a:lvl5pPr>
            <a:lvl6pPr marL="3047670" indent="0" algn="ctr">
              <a:buNone/>
              <a:defRPr>
                <a:solidFill>
                  <a:schemeClr val="tx1">
                    <a:tint val="75000"/>
                  </a:schemeClr>
                </a:solidFill>
              </a:defRPr>
            </a:lvl6pPr>
            <a:lvl7pPr marL="3657205" indent="0" algn="ctr">
              <a:buNone/>
              <a:defRPr>
                <a:solidFill>
                  <a:schemeClr val="tx1">
                    <a:tint val="75000"/>
                  </a:schemeClr>
                </a:solidFill>
              </a:defRPr>
            </a:lvl7pPr>
            <a:lvl8pPr marL="4266737" indent="0" algn="ctr">
              <a:buNone/>
              <a:defRPr>
                <a:solidFill>
                  <a:schemeClr val="tx1">
                    <a:tint val="75000"/>
                  </a:schemeClr>
                </a:solidFill>
              </a:defRPr>
            </a:lvl8pPr>
            <a:lvl9pPr marL="48762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pPr/>
              <a:t>3/29/26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B1FA-81F2-4940-9AF3-5EAFB5D6669B}"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7C6A-9E8B-2A34-82E8-DDADB2194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573CA0-7D15-0186-7206-0ADE3EB844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55DB97-2263-E913-573A-ADB6CCDD6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42394C-E485-4C61-1DAA-7151E15C6D1D}"/>
              </a:ext>
            </a:extLst>
          </p:cNvPr>
          <p:cNvSpPr>
            <a:spLocks noGrp="1"/>
          </p:cNvSpPr>
          <p:nvPr>
            <p:ph type="dt" sz="half" idx="10"/>
          </p:nvPr>
        </p:nvSpPr>
        <p:spPr/>
        <p:txBody>
          <a:bodyPr/>
          <a:lstStyle/>
          <a:p>
            <a:fld id="{AC86E7D7-2BD0-4D06-A96B-048848D26991}" type="datetimeFigureOut">
              <a:rPr lang="en-US" smtClean="0"/>
              <a:t>3/29/26</a:t>
            </a:fld>
            <a:endParaRPr lang="en-US"/>
          </a:p>
        </p:txBody>
      </p:sp>
      <p:sp>
        <p:nvSpPr>
          <p:cNvPr id="6" name="Footer Placeholder 5">
            <a:extLst>
              <a:ext uri="{FF2B5EF4-FFF2-40B4-BE49-F238E27FC236}">
                <a16:creationId xmlns:a16="http://schemas.microsoft.com/office/drawing/2014/main" id="{6F4E3723-527E-D611-CC90-8A3F8A9AB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056E1D-8DBD-7ADD-AA81-7790C7B92F26}"/>
              </a:ext>
            </a:extLst>
          </p:cNvPr>
          <p:cNvSpPr>
            <a:spLocks noGrp="1"/>
          </p:cNvSpPr>
          <p:nvPr>
            <p:ph type="sldNum" sz="quarter" idx="12"/>
          </p:nvPr>
        </p:nvSpPr>
        <p:spPr/>
        <p:txBody>
          <a:bodyPr/>
          <a:lstStyle/>
          <a:p>
            <a:fld id="{5D3F96A3-F904-4D34-9331-157929BF49E3}" type="slidenum">
              <a:rPr lang="en-US" smtClean="0"/>
              <a:t>‹#›</a:t>
            </a:fld>
            <a:endParaRPr lang="en-US"/>
          </a:p>
        </p:txBody>
      </p:sp>
    </p:spTree>
    <p:extLst>
      <p:ext uri="{BB962C8B-B14F-4D97-AF65-F5344CB8AC3E}">
        <p14:creationId xmlns:p14="http://schemas.microsoft.com/office/powerpoint/2010/main" val="390585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257A7-937E-F7FA-4344-E4DBC3DFF5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2CDD3D-9385-61DF-A0C6-97D3BE0112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CFC09-A6F9-11FB-9578-BD3E2BBF8360}"/>
              </a:ext>
            </a:extLst>
          </p:cNvPr>
          <p:cNvSpPr>
            <a:spLocks noGrp="1"/>
          </p:cNvSpPr>
          <p:nvPr>
            <p:ph type="dt" sz="half" idx="10"/>
          </p:nvPr>
        </p:nvSpPr>
        <p:spPr/>
        <p:txBody>
          <a:bodyPr/>
          <a:lstStyle/>
          <a:p>
            <a:fld id="{AC86E7D7-2BD0-4D06-A96B-048848D26991}" type="datetimeFigureOut">
              <a:rPr lang="en-US" smtClean="0"/>
              <a:t>3/29/26</a:t>
            </a:fld>
            <a:endParaRPr lang="en-US"/>
          </a:p>
        </p:txBody>
      </p:sp>
      <p:sp>
        <p:nvSpPr>
          <p:cNvPr id="5" name="Footer Placeholder 4">
            <a:extLst>
              <a:ext uri="{FF2B5EF4-FFF2-40B4-BE49-F238E27FC236}">
                <a16:creationId xmlns:a16="http://schemas.microsoft.com/office/drawing/2014/main" id="{0852B789-5AE2-5223-D3D4-9841F80EF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8DFC5-EDEF-826E-61CE-6E781A812F9C}"/>
              </a:ext>
            </a:extLst>
          </p:cNvPr>
          <p:cNvSpPr>
            <a:spLocks noGrp="1"/>
          </p:cNvSpPr>
          <p:nvPr>
            <p:ph type="sldNum" sz="quarter" idx="12"/>
          </p:nvPr>
        </p:nvSpPr>
        <p:spPr/>
        <p:txBody>
          <a:bodyPr/>
          <a:lstStyle/>
          <a:p>
            <a:fld id="{5D3F96A3-F904-4D34-9331-157929BF49E3}" type="slidenum">
              <a:rPr lang="en-US" smtClean="0"/>
              <a:t>‹#›</a:t>
            </a:fld>
            <a:endParaRPr lang="en-US"/>
          </a:p>
        </p:txBody>
      </p:sp>
    </p:spTree>
    <p:extLst>
      <p:ext uri="{BB962C8B-B14F-4D97-AF65-F5344CB8AC3E}">
        <p14:creationId xmlns:p14="http://schemas.microsoft.com/office/powerpoint/2010/main" val="2200104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2F9CA8-005B-72F6-A36D-2BB5188C52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E642AB-99B0-C959-16D7-52F5BB3689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3EF93-3F30-90F0-E4A3-AD25CF26DDF7}"/>
              </a:ext>
            </a:extLst>
          </p:cNvPr>
          <p:cNvSpPr>
            <a:spLocks noGrp="1"/>
          </p:cNvSpPr>
          <p:nvPr>
            <p:ph type="dt" sz="half" idx="10"/>
          </p:nvPr>
        </p:nvSpPr>
        <p:spPr/>
        <p:txBody>
          <a:bodyPr/>
          <a:lstStyle/>
          <a:p>
            <a:fld id="{AC86E7D7-2BD0-4D06-A96B-048848D26991}" type="datetimeFigureOut">
              <a:rPr lang="en-US" smtClean="0"/>
              <a:t>3/29/26</a:t>
            </a:fld>
            <a:endParaRPr lang="en-US"/>
          </a:p>
        </p:txBody>
      </p:sp>
      <p:sp>
        <p:nvSpPr>
          <p:cNvPr id="5" name="Footer Placeholder 4">
            <a:extLst>
              <a:ext uri="{FF2B5EF4-FFF2-40B4-BE49-F238E27FC236}">
                <a16:creationId xmlns:a16="http://schemas.microsoft.com/office/drawing/2014/main" id="{333757B8-7576-677A-315D-FB8E20811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0D1AC-AEF8-B8D5-1CDF-BFBB809DB4D3}"/>
              </a:ext>
            </a:extLst>
          </p:cNvPr>
          <p:cNvSpPr>
            <a:spLocks noGrp="1"/>
          </p:cNvSpPr>
          <p:nvPr>
            <p:ph type="sldNum" sz="quarter" idx="12"/>
          </p:nvPr>
        </p:nvSpPr>
        <p:spPr/>
        <p:txBody>
          <a:bodyPr/>
          <a:lstStyle/>
          <a:p>
            <a:fld id="{5D3F96A3-F904-4D34-9331-157929BF49E3}" type="slidenum">
              <a:rPr lang="en-US" smtClean="0"/>
              <a:t>‹#›</a:t>
            </a:fld>
            <a:endParaRPr lang="en-US"/>
          </a:p>
        </p:txBody>
      </p:sp>
    </p:spTree>
    <p:extLst>
      <p:ext uri="{BB962C8B-B14F-4D97-AF65-F5344CB8AC3E}">
        <p14:creationId xmlns:p14="http://schemas.microsoft.com/office/powerpoint/2010/main" val="909816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C07C74A-89D2-444F-A822-2CCDC9B84196}"/>
              </a:ext>
            </a:extLst>
          </p:cNvPr>
          <p:cNvSpPr>
            <a:spLocks noGrp="1"/>
          </p:cNvSpPr>
          <p:nvPr>
            <p:ph type="pic" sz="quarter" idx="13"/>
          </p:nvPr>
        </p:nvSpPr>
        <p:spPr>
          <a:xfrm>
            <a:off x="7063409" y="980661"/>
            <a:ext cx="5128591" cy="5877339"/>
          </a:xfrm>
          <a:custGeom>
            <a:avLst/>
            <a:gdLst>
              <a:gd name="connsiteX0" fmla="*/ 5055536 w 5055536"/>
              <a:gd name="connsiteY0" fmla="*/ 0 h 5805756"/>
              <a:gd name="connsiteX1" fmla="*/ 5055536 w 5055536"/>
              <a:gd name="connsiteY1" fmla="*/ 5805756 h 5805756"/>
              <a:gd name="connsiteX2" fmla="*/ 6960 w 5055536"/>
              <a:gd name="connsiteY2" fmla="*/ 5805756 h 5805756"/>
              <a:gd name="connsiteX3" fmla="*/ 889 w 5055536"/>
              <a:gd name="connsiteY3" fmla="*/ 5632345 h 5805756"/>
              <a:gd name="connsiteX4" fmla="*/ 4083 w 5055536"/>
              <a:gd name="connsiteY4" fmla="*/ 5358372 h 5805756"/>
              <a:gd name="connsiteX5" fmla="*/ 5750 w 5055536"/>
              <a:gd name="connsiteY5" fmla="*/ 5289914 h 5805756"/>
              <a:gd name="connsiteX6" fmla="*/ 6444 w 5055536"/>
              <a:gd name="connsiteY6" fmla="*/ 5255754 h 5805756"/>
              <a:gd name="connsiteX7" fmla="*/ 8804 w 5055536"/>
              <a:gd name="connsiteY7" fmla="*/ 5221594 h 5805756"/>
              <a:gd name="connsiteX8" fmla="*/ 18942 w 5055536"/>
              <a:gd name="connsiteY8" fmla="*/ 5085094 h 5805756"/>
              <a:gd name="connsiteX9" fmla="*/ 23801 w 5055536"/>
              <a:gd name="connsiteY9" fmla="*/ 5016774 h 5805756"/>
              <a:gd name="connsiteX10" fmla="*/ 26301 w 5055536"/>
              <a:gd name="connsiteY10" fmla="*/ 4982614 h 5805756"/>
              <a:gd name="connsiteX11" fmla="*/ 30327 w 5055536"/>
              <a:gd name="connsiteY11" fmla="*/ 4948732 h 5805756"/>
              <a:gd name="connsiteX12" fmla="*/ 46991 w 5055536"/>
              <a:gd name="connsiteY12" fmla="*/ 4812926 h 5805756"/>
              <a:gd name="connsiteX13" fmla="*/ 1380057 w 5055536"/>
              <a:gd name="connsiteY13" fmla="*/ 1866711 h 5805756"/>
              <a:gd name="connsiteX14" fmla="*/ 3106656 w 5055536"/>
              <a:gd name="connsiteY14" fmla="*/ 544615 h 5805756"/>
              <a:gd name="connsiteX15" fmla="*/ 4807723 w 5055536"/>
              <a:gd name="connsiteY15" fmla="*/ 27339 h 580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5536" h="5805756">
                <a:moveTo>
                  <a:pt x="5055536" y="0"/>
                </a:moveTo>
                <a:lnTo>
                  <a:pt x="5055536" y="5805756"/>
                </a:lnTo>
                <a:lnTo>
                  <a:pt x="6960" y="5805756"/>
                </a:lnTo>
                <a:lnTo>
                  <a:pt x="889" y="5632345"/>
                </a:lnTo>
                <a:cubicBezTo>
                  <a:pt x="-1749" y="5540975"/>
                  <a:pt x="2139" y="5449743"/>
                  <a:pt x="4083" y="5358372"/>
                </a:cubicBezTo>
                <a:cubicBezTo>
                  <a:pt x="4639" y="5335553"/>
                  <a:pt x="5194" y="5312733"/>
                  <a:pt x="5750" y="5289914"/>
                </a:cubicBezTo>
                <a:cubicBezTo>
                  <a:pt x="5981" y="5278527"/>
                  <a:pt x="6213" y="5267141"/>
                  <a:pt x="6444" y="5255754"/>
                </a:cubicBezTo>
                <a:cubicBezTo>
                  <a:pt x="6444" y="5244229"/>
                  <a:pt x="8110" y="5232981"/>
                  <a:pt x="8804" y="5221594"/>
                </a:cubicBezTo>
                <a:lnTo>
                  <a:pt x="18942" y="5085094"/>
                </a:lnTo>
                <a:lnTo>
                  <a:pt x="23801" y="5016774"/>
                </a:lnTo>
                <a:lnTo>
                  <a:pt x="26301" y="4982614"/>
                </a:lnTo>
                <a:cubicBezTo>
                  <a:pt x="27273" y="4971367"/>
                  <a:pt x="28939" y="4959980"/>
                  <a:pt x="30327" y="4948732"/>
                </a:cubicBezTo>
                <a:lnTo>
                  <a:pt x="46991" y="4812926"/>
                </a:lnTo>
                <a:cubicBezTo>
                  <a:pt x="186241" y="3719506"/>
                  <a:pt x="650662" y="2693101"/>
                  <a:pt x="1380057" y="1866711"/>
                </a:cubicBezTo>
                <a:cubicBezTo>
                  <a:pt x="1863488" y="1317224"/>
                  <a:pt x="2450120" y="868036"/>
                  <a:pt x="3106656" y="544615"/>
                </a:cubicBezTo>
                <a:cubicBezTo>
                  <a:pt x="3642425" y="280952"/>
                  <a:pt x="4216989" y="106425"/>
                  <a:pt x="4807723" y="27339"/>
                </a:cubicBezTo>
                <a:close/>
              </a:path>
            </a:pathLst>
          </a:custGeom>
          <a:pattFill prst="pct30">
            <a:fgClr>
              <a:srgbClr val="333F48"/>
            </a:fgClr>
            <a:bgClr>
              <a:schemeClr val="bg1"/>
            </a:bgClr>
          </a:pattFill>
        </p:spPr>
        <p:txBody>
          <a:bodyPr wrap="square">
            <a:noAutofit/>
          </a:bodyPr>
          <a:lstStyle>
            <a:lvl1pPr marL="0" indent="0">
              <a:buNone/>
              <a:defRPr>
                <a:solidFill>
                  <a:srgbClr val="003057"/>
                </a:solidFill>
              </a:defRPr>
            </a:lvl1pPr>
          </a:lstStyle>
          <a:p>
            <a:r>
              <a:rPr lang="en-US"/>
              <a:t>Click icon to add picture</a:t>
            </a:r>
          </a:p>
        </p:txBody>
      </p:sp>
      <p:sp>
        <p:nvSpPr>
          <p:cNvPr id="2" name="Title 1">
            <a:extLst>
              <a:ext uri="{FF2B5EF4-FFF2-40B4-BE49-F238E27FC236}">
                <a16:creationId xmlns:a16="http://schemas.microsoft.com/office/drawing/2014/main" id="{83A29ADE-59E2-40B9-8191-C320E76286C4}"/>
              </a:ext>
            </a:extLst>
          </p:cNvPr>
          <p:cNvSpPr>
            <a:spLocks noGrp="1"/>
          </p:cNvSpPr>
          <p:nvPr>
            <p:ph type="title"/>
          </p:nvPr>
        </p:nvSpPr>
        <p:spPr>
          <a:xfrm>
            <a:off x="253629" y="2917226"/>
            <a:ext cx="6189334" cy="1828310"/>
          </a:xfrm>
        </p:spPr>
        <p:txBody>
          <a:bodyPr lIns="0" tIns="0" rIns="0" bIns="0" anchor="t" anchorCtr="0">
            <a:noAutofit/>
          </a:bodyPr>
          <a:lstStyle>
            <a:lvl1pPr>
              <a:defRPr sz="6000">
                <a:solidFill>
                  <a:srgbClr val="DC4405"/>
                </a:solidFill>
              </a:defRPr>
            </a:lvl1pPr>
          </a:lstStyle>
          <a:p>
            <a:r>
              <a:rPr lang="en-US"/>
              <a:t>Click to edit Master title style</a:t>
            </a:r>
          </a:p>
        </p:txBody>
      </p:sp>
      <p:sp>
        <p:nvSpPr>
          <p:cNvPr id="3" name="Text Placeholder 2">
            <a:extLst>
              <a:ext uri="{FF2B5EF4-FFF2-40B4-BE49-F238E27FC236}">
                <a16:creationId xmlns:a16="http://schemas.microsoft.com/office/drawing/2014/main" id="{835545E7-A884-49F0-A106-7BFDAFFB43E6}"/>
              </a:ext>
            </a:extLst>
          </p:cNvPr>
          <p:cNvSpPr>
            <a:spLocks noGrp="1"/>
          </p:cNvSpPr>
          <p:nvPr>
            <p:ph type="body" idx="1"/>
          </p:nvPr>
        </p:nvSpPr>
        <p:spPr>
          <a:xfrm>
            <a:off x="313695" y="2233872"/>
            <a:ext cx="11740362" cy="636633"/>
          </a:xfrm>
        </p:spPr>
        <p:txBody>
          <a:bodyPr lIns="0" tIns="0" rIns="0" bIns="0" anchor="b" anchorCtr="0">
            <a:noAutofit/>
          </a:bodyPr>
          <a:lstStyle>
            <a:lvl1pPr marL="0" indent="0">
              <a:buNone/>
              <a:defRPr sz="2400">
                <a:solidFill>
                  <a:srgbClr val="333F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0115BF-D7AB-45B1-AE56-7F037655D244}"/>
              </a:ext>
            </a:extLst>
          </p:cNvPr>
          <p:cNvSpPr>
            <a:spLocks noGrp="1"/>
          </p:cNvSpPr>
          <p:nvPr>
            <p:ph type="dt" sz="half" idx="10"/>
          </p:nvPr>
        </p:nvSpPr>
        <p:spPr/>
        <p:txBody>
          <a:bodyPr/>
          <a:lstStyle/>
          <a:p>
            <a:fld id="{AC86E7D7-2BD0-4D06-A96B-048848D26991}" type="datetimeFigureOut">
              <a:rPr lang="en-US" smtClean="0"/>
              <a:t>3/29/26</a:t>
            </a:fld>
            <a:endParaRPr lang="en-US"/>
          </a:p>
        </p:txBody>
      </p:sp>
      <p:sp>
        <p:nvSpPr>
          <p:cNvPr id="5" name="Footer Placeholder 4">
            <a:extLst>
              <a:ext uri="{FF2B5EF4-FFF2-40B4-BE49-F238E27FC236}">
                <a16:creationId xmlns:a16="http://schemas.microsoft.com/office/drawing/2014/main" id="{C9A27461-32A6-4127-A1F5-9C8F5EA19BE6}"/>
              </a:ext>
            </a:extLst>
          </p:cNvPr>
          <p:cNvSpPr>
            <a:spLocks noGrp="1"/>
          </p:cNvSpPr>
          <p:nvPr>
            <p:ph type="ftr" sz="quarter" idx="11"/>
          </p:nvPr>
        </p:nvSpPr>
        <p:spPr>
          <a:xfrm>
            <a:off x="3531656" y="6492875"/>
            <a:ext cx="2377155" cy="228600"/>
          </a:xfrm>
          <a:prstGeom prst="rect">
            <a:avLst/>
          </a:prstGeom>
        </p:spPr>
        <p:txBody>
          <a:bodyPr/>
          <a:lstStyle>
            <a:lvl1pPr algn="r">
              <a:defRPr sz="800"/>
            </a:lvl1pPr>
          </a:lstStyle>
          <a:p>
            <a:endParaRPr lang="en-US"/>
          </a:p>
        </p:txBody>
      </p:sp>
      <p:sp>
        <p:nvSpPr>
          <p:cNvPr id="6" name="Slide Number Placeholder 5">
            <a:extLst>
              <a:ext uri="{FF2B5EF4-FFF2-40B4-BE49-F238E27FC236}">
                <a16:creationId xmlns:a16="http://schemas.microsoft.com/office/drawing/2014/main" id="{AE000141-9041-4BEF-B428-C6AB5F0D418E}"/>
              </a:ext>
            </a:extLst>
          </p:cNvPr>
          <p:cNvSpPr>
            <a:spLocks noGrp="1"/>
          </p:cNvSpPr>
          <p:nvPr>
            <p:ph type="sldNum" sz="quarter" idx="12"/>
          </p:nvPr>
        </p:nvSpPr>
        <p:spPr/>
        <p:txBody>
          <a:bodyPr/>
          <a:lstStyle/>
          <a:p>
            <a:fld id="{5D3F96A3-F904-4D34-9331-157929BF49E3}" type="slidenum">
              <a:rPr lang="en-US" smtClean="0"/>
              <a:t>‹#›</a:t>
            </a:fld>
            <a:endParaRPr lang="en-US"/>
          </a:p>
        </p:txBody>
      </p:sp>
    </p:spTree>
    <p:extLst>
      <p:ext uri="{BB962C8B-B14F-4D97-AF65-F5344CB8AC3E}">
        <p14:creationId xmlns:p14="http://schemas.microsoft.com/office/powerpoint/2010/main" val="2120475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A74D08B-E94B-45A6-BEC3-F1BEC4670AA7}"/>
              </a:ext>
            </a:extLst>
          </p:cNvPr>
          <p:cNvSpPr>
            <a:spLocks noGrp="1"/>
          </p:cNvSpPr>
          <p:nvPr>
            <p:ph type="dt" sz="half" idx="10"/>
          </p:nvPr>
        </p:nvSpPr>
        <p:spPr/>
        <p:txBody>
          <a:bodyPr/>
          <a:lstStyle/>
          <a:p>
            <a:fld id="{AC86E7D7-2BD0-4D06-A96B-048848D26991}" type="datetimeFigureOut">
              <a:rPr lang="en-US" smtClean="0"/>
              <a:t>3/29/26</a:t>
            </a:fld>
            <a:endParaRPr lang="en-US"/>
          </a:p>
        </p:txBody>
      </p:sp>
      <p:sp>
        <p:nvSpPr>
          <p:cNvPr id="6" name="Slide Number Placeholder 5">
            <a:extLst>
              <a:ext uri="{FF2B5EF4-FFF2-40B4-BE49-F238E27FC236}">
                <a16:creationId xmlns:a16="http://schemas.microsoft.com/office/drawing/2014/main" id="{6C7F0A86-4241-4F44-A19C-3E2AFC6AA40B}"/>
              </a:ext>
            </a:extLst>
          </p:cNvPr>
          <p:cNvSpPr>
            <a:spLocks noGrp="1"/>
          </p:cNvSpPr>
          <p:nvPr>
            <p:ph type="sldNum" sz="quarter" idx="12"/>
          </p:nvPr>
        </p:nvSpPr>
        <p:spPr/>
        <p:txBody>
          <a:bodyPr/>
          <a:lstStyle/>
          <a:p>
            <a:fld id="{5D3F96A3-F904-4D34-9331-157929BF49E3}" type="slidenum">
              <a:rPr lang="en-US" smtClean="0"/>
              <a:t>‹#›</a:t>
            </a:fld>
            <a:endParaRPr lang="en-US"/>
          </a:p>
        </p:txBody>
      </p:sp>
      <p:sp>
        <p:nvSpPr>
          <p:cNvPr id="9" name="Title 1">
            <a:extLst>
              <a:ext uri="{FF2B5EF4-FFF2-40B4-BE49-F238E27FC236}">
                <a16:creationId xmlns:a16="http://schemas.microsoft.com/office/drawing/2014/main" id="{7F0CBA03-F246-4A5F-87F4-1EC0D3EE9867}"/>
              </a:ext>
            </a:extLst>
          </p:cNvPr>
          <p:cNvSpPr>
            <a:spLocks noGrp="1"/>
          </p:cNvSpPr>
          <p:nvPr>
            <p:ph type="title"/>
          </p:nvPr>
        </p:nvSpPr>
        <p:spPr>
          <a:xfrm>
            <a:off x="253629" y="961095"/>
            <a:ext cx="10988886" cy="873228"/>
          </a:xfrm>
        </p:spPr>
        <p:txBody>
          <a:bodyPr>
            <a:noAutofit/>
          </a:bodyPr>
          <a:lstStyle>
            <a:lvl1pPr>
              <a:defRPr sz="4400">
                <a:solidFill>
                  <a:srgbClr val="003057"/>
                </a:solidFill>
              </a:defRPr>
            </a:lvl1pPr>
          </a:lstStyle>
          <a:p>
            <a:r>
              <a:rPr lang="en-US"/>
              <a:t>Click to edit Master title style</a:t>
            </a:r>
          </a:p>
        </p:txBody>
      </p:sp>
    </p:spTree>
    <p:extLst>
      <p:ext uri="{BB962C8B-B14F-4D97-AF65-F5344CB8AC3E}">
        <p14:creationId xmlns:p14="http://schemas.microsoft.com/office/powerpoint/2010/main" val="426315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738D-20C1-77AA-C9F6-1A8C38F259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C6E545-22D2-F781-A683-69FDA2ECAA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48EA48-09D0-F4EE-7411-A972B99C0BDD}"/>
              </a:ext>
            </a:extLst>
          </p:cNvPr>
          <p:cNvSpPr>
            <a:spLocks noGrp="1"/>
          </p:cNvSpPr>
          <p:nvPr>
            <p:ph type="dt" sz="half" idx="10"/>
          </p:nvPr>
        </p:nvSpPr>
        <p:spPr/>
        <p:txBody>
          <a:bodyPr/>
          <a:lstStyle/>
          <a:p>
            <a:fld id="{AC86E7D7-2BD0-4D06-A96B-048848D26991}" type="datetimeFigureOut">
              <a:rPr lang="en-US" smtClean="0"/>
              <a:t>3/29/26</a:t>
            </a:fld>
            <a:endParaRPr lang="en-US"/>
          </a:p>
        </p:txBody>
      </p:sp>
      <p:sp>
        <p:nvSpPr>
          <p:cNvPr id="5" name="Footer Placeholder 4">
            <a:extLst>
              <a:ext uri="{FF2B5EF4-FFF2-40B4-BE49-F238E27FC236}">
                <a16:creationId xmlns:a16="http://schemas.microsoft.com/office/drawing/2014/main" id="{382621BE-B61B-D2C7-990B-3EAB61DAE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522CA-376F-C405-A831-0956BDFFA2E3}"/>
              </a:ext>
            </a:extLst>
          </p:cNvPr>
          <p:cNvSpPr>
            <a:spLocks noGrp="1"/>
          </p:cNvSpPr>
          <p:nvPr>
            <p:ph type="sldNum" sz="quarter" idx="12"/>
          </p:nvPr>
        </p:nvSpPr>
        <p:spPr/>
        <p:txBody>
          <a:bodyPr/>
          <a:lstStyle/>
          <a:p>
            <a:fld id="{5D3F96A3-F904-4D34-9331-157929BF49E3}" type="slidenum">
              <a:rPr lang="en-US" smtClean="0"/>
              <a:t>‹#›</a:t>
            </a:fld>
            <a:endParaRPr lang="en-US"/>
          </a:p>
        </p:txBody>
      </p:sp>
    </p:spTree>
    <p:extLst>
      <p:ext uri="{BB962C8B-B14F-4D97-AF65-F5344CB8AC3E}">
        <p14:creationId xmlns:p14="http://schemas.microsoft.com/office/powerpoint/2010/main" val="233289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F7A3-BAA5-E6A1-891B-FEC6DF6139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A09BD6-7DFE-7425-DFA7-453916BAD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CE57D-5A27-6CD5-A404-162C4EBE3009}"/>
              </a:ext>
            </a:extLst>
          </p:cNvPr>
          <p:cNvSpPr>
            <a:spLocks noGrp="1"/>
          </p:cNvSpPr>
          <p:nvPr>
            <p:ph type="dt" sz="half" idx="10"/>
          </p:nvPr>
        </p:nvSpPr>
        <p:spPr/>
        <p:txBody>
          <a:bodyPr/>
          <a:lstStyle/>
          <a:p>
            <a:fld id="{AC86E7D7-2BD0-4D06-A96B-048848D26991}" type="datetimeFigureOut">
              <a:rPr lang="en-US" smtClean="0"/>
              <a:t>3/29/26</a:t>
            </a:fld>
            <a:endParaRPr lang="en-US"/>
          </a:p>
        </p:txBody>
      </p:sp>
      <p:sp>
        <p:nvSpPr>
          <p:cNvPr id="5" name="Footer Placeholder 4">
            <a:extLst>
              <a:ext uri="{FF2B5EF4-FFF2-40B4-BE49-F238E27FC236}">
                <a16:creationId xmlns:a16="http://schemas.microsoft.com/office/drawing/2014/main" id="{0DD64870-FC97-16BC-7DCC-5BB755598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06C01-BF83-77D1-C53B-8D1E0D78003E}"/>
              </a:ext>
            </a:extLst>
          </p:cNvPr>
          <p:cNvSpPr>
            <a:spLocks noGrp="1"/>
          </p:cNvSpPr>
          <p:nvPr>
            <p:ph type="sldNum" sz="quarter" idx="12"/>
          </p:nvPr>
        </p:nvSpPr>
        <p:spPr/>
        <p:txBody>
          <a:bodyPr/>
          <a:lstStyle/>
          <a:p>
            <a:fld id="{5D3F96A3-F904-4D34-9331-157929BF49E3}" type="slidenum">
              <a:rPr lang="en-US" smtClean="0"/>
              <a:t>‹#›</a:t>
            </a:fld>
            <a:endParaRPr lang="en-US"/>
          </a:p>
        </p:txBody>
      </p:sp>
    </p:spTree>
    <p:extLst>
      <p:ext uri="{BB962C8B-B14F-4D97-AF65-F5344CB8AC3E}">
        <p14:creationId xmlns:p14="http://schemas.microsoft.com/office/powerpoint/2010/main" val="56832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ACEA-F41C-18CD-232D-69C9488F17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3BA651-4342-3AED-DFC7-E55937F679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6F14C5-1FB7-38C8-57C9-209DB2FA295E}"/>
              </a:ext>
            </a:extLst>
          </p:cNvPr>
          <p:cNvSpPr>
            <a:spLocks noGrp="1"/>
          </p:cNvSpPr>
          <p:nvPr>
            <p:ph type="dt" sz="half" idx="10"/>
          </p:nvPr>
        </p:nvSpPr>
        <p:spPr/>
        <p:txBody>
          <a:bodyPr/>
          <a:lstStyle/>
          <a:p>
            <a:fld id="{AC86E7D7-2BD0-4D06-A96B-048848D26991}" type="datetimeFigureOut">
              <a:rPr lang="en-US" smtClean="0"/>
              <a:t>3/29/26</a:t>
            </a:fld>
            <a:endParaRPr lang="en-US"/>
          </a:p>
        </p:txBody>
      </p:sp>
      <p:sp>
        <p:nvSpPr>
          <p:cNvPr id="5" name="Footer Placeholder 4">
            <a:extLst>
              <a:ext uri="{FF2B5EF4-FFF2-40B4-BE49-F238E27FC236}">
                <a16:creationId xmlns:a16="http://schemas.microsoft.com/office/drawing/2014/main" id="{E70D6193-539E-AEE5-6244-9FF96CC00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4CD00-44F4-8E1C-93FC-F769EB0352C3}"/>
              </a:ext>
            </a:extLst>
          </p:cNvPr>
          <p:cNvSpPr>
            <a:spLocks noGrp="1"/>
          </p:cNvSpPr>
          <p:nvPr>
            <p:ph type="sldNum" sz="quarter" idx="12"/>
          </p:nvPr>
        </p:nvSpPr>
        <p:spPr/>
        <p:txBody>
          <a:bodyPr/>
          <a:lstStyle/>
          <a:p>
            <a:fld id="{5D3F96A3-F904-4D34-9331-157929BF49E3}" type="slidenum">
              <a:rPr lang="en-US" smtClean="0"/>
              <a:t>‹#›</a:t>
            </a:fld>
            <a:endParaRPr lang="en-US"/>
          </a:p>
        </p:txBody>
      </p:sp>
    </p:spTree>
    <p:extLst>
      <p:ext uri="{BB962C8B-B14F-4D97-AF65-F5344CB8AC3E}">
        <p14:creationId xmlns:p14="http://schemas.microsoft.com/office/powerpoint/2010/main" val="99656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F977-A8AD-DF65-B38F-23B75F09D9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3A17C-5498-ACDD-01AB-28082E579A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E2FC54-A7A9-7A2D-C82F-CD3C687E8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FEB566-FB35-4A95-5061-E51F082C2651}"/>
              </a:ext>
            </a:extLst>
          </p:cNvPr>
          <p:cNvSpPr>
            <a:spLocks noGrp="1"/>
          </p:cNvSpPr>
          <p:nvPr>
            <p:ph type="dt" sz="half" idx="10"/>
          </p:nvPr>
        </p:nvSpPr>
        <p:spPr/>
        <p:txBody>
          <a:bodyPr/>
          <a:lstStyle/>
          <a:p>
            <a:fld id="{AC86E7D7-2BD0-4D06-A96B-048848D26991}" type="datetimeFigureOut">
              <a:rPr lang="en-US" smtClean="0"/>
              <a:t>3/29/26</a:t>
            </a:fld>
            <a:endParaRPr lang="en-US"/>
          </a:p>
        </p:txBody>
      </p:sp>
      <p:sp>
        <p:nvSpPr>
          <p:cNvPr id="6" name="Footer Placeholder 5">
            <a:extLst>
              <a:ext uri="{FF2B5EF4-FFF2-40B4-BE49-F238E27FC236}">
                <a16:creationId xmlns:a16="http://schemas.microsoft.com/office/drawing/2014/main" id="{DDD7E945-CABB-5A35-9E95-20EDE6835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F2D357-A471-4C09-FA4C-438E9C981227}"/>
              </a:ext>
            </a:extLst>
          </p:cNvPr>
          <p:cNvSpPr>
            <a:spLocks noGrp="1"/>
          </p:cNvSpPr>
          <p:nvPr>
            <p:ph type="sldNum" sz="quarter" idx="12"/>
          </p:nvPr>
        </p:nvSpPr>
        <p:spPr/>
        <p:txBody>
          <a:bodyPr/>
          <a:lstStyle/>
          <a:p>
            <a:fld id="{5D3F96A3-F904-4D34-9331-157929BF49E3}" type="slidenum">
              <a:rPr lang="en-US" smtClean="0"/>
              <a:t>‹#›</a:t>
            </a:fld>
            <a:endParaRPr lang="en-US"/>
          </a:p>
        </p:txBody>
      </p:sp>
    </p:spTree>
    <p:extLst>
      <p:ext uri="{BB962C8B-B14F-4D97-AF65-F5344CB8AC3E}">
        <p14:creationId xmlns:p14="http://schemas.microsoft.com/office/powerpoint/2010/main" val="425976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8DE5-7516-EF6B-FDEC-3EECB98D35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83AC70-92BC-FD5F-BE2E-CC698B6F89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BC8CC4-F89E-7B4D-5355-4C6F6E44F1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95D896-ED9A-2286-AAB3-1E977AD4CB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F0F2EC-EB8A-B172-4294-B2A5979CAA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25CA31-E5E9-4F6E-7D49-4A561C19028E}"/>
              </a:ext>
            </a:extLst>
          </p:cNvPr>
          <p:cNvSpPr>
            <a:spLocks noGrp="1"/>
          </p:cNvSpPr>
          <p:nvPr>
            <p:ph type="dt" sz="half" idx="10"/>
          </p:nvPr>
        </p:nvSpPr>
        <p:spPr/>
        <p:txBody>
          <a:bodyPr/>
          <a:lstStyle/>
          <a:p>
            <a:fld id="{AC86E7D7-2BD0-4D06-A96B-048848D26991}" type="datetimeFigureOut">
              <a:rPr lang="en-US" smtClean="0"/>
              <a:t>3/29/26</a:t>
            </a:fld>
            <a:endParaRPr lang="en-US"/>
          </a:p>
        </p:txBody>
      </p:sp>
      <p:sp>
        <p:nvSpPr>
          <p:cNvPr id="8" name="Footer Placeholder 7">
            <a:extLst>
              <a:ext uri="{FF2B5EF4-FFF2-40B4-BE49-F238E27FC236}">
                <a16:creationId xmlns:a16="http://schemas.microsoft.com/office/drawing/2014/main" id="{6F88B411-0FF4-4AFA-396A-2058A066F5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A11932-0D13-5935-CFD4-12350FF22F12}"/>
              </a:ext>
            </a:extLst>
          </p:cNvPr>
          <p:cNvSpPr>
            <a:spLocks noGrp="1"/>
          </p:cNvSpPr>
          <p:nvPr>
            <p:ph type="sldNum" sz="quarter" idx="12"/>
          </p:nvPr>
        </p:nvSpPr>
        <p:spPr/>
        <p:txBody>
          <a:bodyPr/>
          <a:lstStyle/>
          <a:p>
            <a:fld id="{5D3F96A3-F904-4D34-9331-157929BF49E3}" type="slidenum">
              <a:rPr lang="en-US" smtClean="0"/>
              <a:t>‹#›</a:t>
            </a:fld>
            <a:endParaRPr lang="en-US"/>
          </a:p>
        </p:txBody>
      </p:sp>
    </p:spTree>
    <p:extLst>
      <p:ext uri="{BB962C8B-B14F-4D97-AF65-F5344CB8AC3E}">
        <p14:creationId xmlns:p14="http://schemas.microsoft.com/office/powerpoint/2010/main" val="127593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F21E-4F0B-F627-9A02-6F1CED299E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B750E0-7B33-19CA-311F-E31B85948711}"/>
              </a:ext>
            </a:extLst>
          </p:cNvPr>
          <p:cNvSpPr>
            <a:spLocks noGrp="1"/>
          </p:cNvSpPr>
          <p:nvPr>
            <p:ph type="dt" sz="half" idx="10"/>
          </p:nvPr>
        </p:nvSpPr>
        <p:spPr/>
        <p:txBody>
          <a:bodyPr/>
          <a:lstStyle/>
          <a:p>
            <a:fld id="{AC86E7D7-2BD0-4D06-A96B-048848D26991}" type="datetimeFigureOut">
              <a:rPr lang="en-US" smtClean="0"/>
              <a:t>3/29/26</a:t>
            </a:fld>
            <a:endParaRPr lang="en-US"/>
          </a:p>
        </p:txBody>
      </p:sp>
      <p:sp>
        <p:nvSpPr>
          <p:cNvPr id="4" name="Footer Placeholder 3">
            <a:extLst>
              <a:ext uri="{FF2B5EF4-FFF2-40B4-BE49-F238E27FC236}">
                <a16:creationId xmlns:a16="http://schemas.microsoft.com/office/drawing/2014/main" id="{AE473CB0-08F2-6753-B478-2A5A55DF17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FD2061-D8DB-69CE-E15D-D333282F0A53}"/>
              </a:ext>
            </a:extLst>
          </p:cNvPr>
          <p:cNvSpPr>
            <a:spLocks noGrp="1"/>
          </p:cNvSpPr>
          <p:nvPr>
            <p:ph type="sldNum" sz="quarter" idx="12"/>
          </p:nvPr>
        </p:nvSpPr>
        <p:spPr/>
        <p:txBody>
          <a:bodyPr/>
          <a:lstStyle/>
          <a:p>
            <a:fld id="{5D3F96A3-F904-4D34-9331-157929BF49E3}" type="slidenum">
              <a:rPr lang="en-US" smtClean="0"/>
              <a:t>‹#›</a:t>
            </a:fld>
            <a:endParaRPr lang="en-US"/>
          </a:p>
        </p:txBody>
      </p:sp>
    </p:spTree>
    <p:extLst>
      <p:ext uri="{BB962C8B-B14F-4D97-AF65-F5344CB8AC3E}">
        <p14:creationId xmlns:p14="http://schemas.microsoft.com/office/powerpoint/2010/main" val="302307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7653B6-8244-6DA6-5450-0955BFF67185}"/>
              </a:ext>
            </a:extLst>
          </p:cNvPr>
          <p:cNvSpPr>
            <a:spLocks noGrp="1"/>
          </p:cNvSpPr>
          <p:nvPr>
            <p:ph type="dt" sz="half" idx="10"/>
          </p:nvPr>
        </p:nvSpPr>
        <p:spPr/>
        <p:txBody>
          <a:bodyPr/>
          <a:lstStyle/>
          <a:p>
            <a:fld id="{AC86E7D7-2BD0-4D06-A96B-048848D26991}" type="datetimeFigureOut">
              <a:rPr lang="en-US" smtClean="0"/>
              <a:t>3/29/26</a:t>
            </a:fld>
            <a:endParaRPr lang="en-US"/>
          </a:p>
        </p:txBody>
      </p:sp>
      <p:sp>
        <p:nvSpPr>
          <p:cNvPr id="3" name="Footer Placeholder 2">
            <a:extLst>
              <a:ext uri="{FF2B5EF4-FFF2-40B4-BE49-F238E27FC236}">
                <a16:creationId xmlns:a16="http://schemas.microsoft.com/office/drawing/2014/main" id="{40C774B3-8677-3973-2A2E-50095A4D15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E3B651-7759-B48F-21F5-15C18B520FE3}"/>
              </a:ext>
            </a:extLst>
          </p:cNvPr>
          <p:cNvSpPr>
            <a:spLocks noGrp="1"/>
          </p:cNvSpPr>
          <p:nvPr>
            <p:ph type="sldNum" sz="quarter" idx="12"/>
          </p:nvPr>
        </p:nvSpPr>
        <p:spPr/>
        <p:txBody>
          <a:bodyPr/>
          <a:lstStyle/>
          <a:p>
            <a:fld id="{5D3F96A3-F904-4D34-9331-157929BF49E3}" type="slidenum">
              <a:rPr lang="en-US" smtClean="0"/>
              <a:t>‹#›</a:t>
            </a:fld>
            <a:endParaRPr lang="en-US"/>
          </a:p>
        </p:txBody>
      </p:sp>
    </p:spTree>
    <p:extLst>
      <p:ext uri="{BB962C8B-B14F-4D97-AF65-F5344CB8AC3E}">
        <p14:creationId xmlns:p14="http://schemas.microsoft.com/office/powerpoint/2010/main" val="94410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3962-BB3C-505B-0308-0371CC301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62245B-62B4-A6EE-DB5B-673DC2C507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21BA7E-D176-E5B8-4479-C0AF9380D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87480-B9AD-FB5E-3A86-34EC7913A0AC}"/>
              </a:ext>
            </a:extLst>
          </p:cNvPr>
          <p:cNvSpPr>
            <a:spLocks noGrp="1"/>
          </p:cNvSpPr>
          <p:nvPr>
            <p:ph type="dt" sz="half" idx="10"/>
          </p:nvPr>
        </p:nvSpPr>
        <p:spPr/>
        <p:txBody>
          <a:bodyPr/>
          <a:lstStyle/>
          <a:p>
            <a:fld id="{AC86E7D7-2BD0-4D06-A96B-048848D26991}" type="datetimeFigureOut">
              <a:rPr lang="en-US" smtClean="0"/>
              <a:t>3/29/26</a:t>
            </a:fld>
            <a:endParaRPr lang="en-US"/>
          </a:p>
        </p:txBody>
      </p:sp>
      <p:sp>
        <p:nvSpPr>
          <p:cNvPr id="6" name="Footer Placeholder 5">
            <a:extLst>
              <a:ext uri="{FF2B5EF4-FFF2-40B4-BE49-F238E27FC236}">
                <a16:creationId xmlns:a16="http://schemas.microsoft.com/office/drawing/2014/main" id="{CCCE5616-4865-CFD7-FD12-6FB6066C7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AEA074-E531-4B46-81A3-FED8032828C6}"/>
              </a:ext>
            </a:extLst>
          </p:cNvPr>
          <p:cNvSpPr>
            <a:spLocks noGrp="1"/>
          </p:cNvSpPr>
          <p:nvPr>
            <p:ph type="sldNum" sz="quarter" idx="12"/>
          </p:nvPr>
        </p:nvSpPr>
        <p:spPr/>
        <p:txBody>
          <a:bodyPr/>
          <a:lstStyle/>
          <a:p>
            <a:fld id="{5D3F96A3-F904-4D34-9331-157929BF49E3}" type="slidenum">
              <a:rPr lang="en-US" smtClean="0"/>
              <a:t>‹#›</a:t>
            </a:fld>
            <a:endParaRPr lang="en-US"/>
          </a:p>
        </p:txBody>
      </p:sp>
    </p:spTree>
    <p:extLst>
      <p:ext uri="{BB962C8B-B14F-4D97-AF65-F5344CB8AC3E}">
        <p14:creationId xmlns:p14="http://schemas.microsoft.com/office/powerpoint/2010/main" val="17186683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2000">
              <a:srgbClr val="EEEEEE"/>
            </a:gs>
            <a:gs pos="41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711081"/>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138425"/>
            <a:ext cx="10972800"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FD1176A7-B091-469C-82C8-89C693043C40}" type="datetimeFigureOut">
              <a:rPr lang="en-US" smtClean="0"/>
              <a:pPr/>
              <a:t>3/29/26</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5939B1FA-81F2-4940-9AF3-5EAFB5D6669B}"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362" rtl="0" eaLnBrk="1" latinLnBrk="0" hangingPunct="1">
        <a:spcBef>
          <a:spcPct val="0"/>
        </a:spcBef>
        <a:buNone/>
        <a:defRPr sz="2400" kern="1200">
          <a:solidFill>
            <a:schemeClr val="tx1">
              <a:lumMod val="65000"/>
              <a:lumOff val="35000"/>
            </a:schemeClr>
          </a:solidFill>
          <a:latin typeface="+mj-lt"/>
          <a:ea typeface="+mj-ea"/>
          <a:cs typeface="+mj-cs"/>
        </a:defRPr>
      </a:lvl1pPr>
    </p:titleStyle>
    <p:bodyStyle>
      <a:lvl1pPr marL="342886" indent="-342886" algn="l" defTabSz="914362" rtl="0" eaLnBrk="1" latinLnBrk="0" hangingPunct="1">
        <a:spcBef>
          <a:spcPct val="20000"/>
        </a:spcBef>
        <a:buFont typeface="Arial" pitchFamily="34" charset="0"/>
        <a:buChar char="•"/>
        <a:defRPr sz="2700" kern="1200">
          <a:solidFill>
            <a:schemeClr val="tx1"/>
          </a:solidFill>
          <a:latin typeface="+mj-lt"/>
          <a:ea typeface="+mn-ea"/>
          <a:cs typeface="+mn-cs"/>
        </a:defRPr>
      </a:lvl1pPr>
      <a:lvl2pPr marL="742919" indent="-285738" algn="l" defTabSz="914362"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2952" indent="-228591" algn="l" defTabSz="914362"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13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31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6F310B-21D7-20D1-DC0B-7005364EA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0D868-6B6D-AADA-A0BD-BA62ACD49C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81FC5-6524-62CD-9877-6060D9884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86E7D7-2BD0-4D06-A96B-048848D26991}" type="datetimeFigureOut">
              <a:rPr lang="en-US" smtClean="0"/>
              <a:t>3/29/26</a:t>
            </a:fld>
            <a:endParaRPr lang="en-US"/>
          </a:p>
        </p:txBody>
      </p:sp>
      <p:sp>
        <p:nvSpPr>
          <p:cNvPr id="5" name="Footer Placeholder 4">
            <a:extLst>
              <a:ext uri="{FF2B5EF4-FFF2-40B4-BE49-F238E27FC236}">
                <a16:creationId xmlns:a16="http://schemas.microsoft.com/office/drawing/2014/main" id="{1AA9985E-A044-4F38-3FFA-F513E1409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FCBE553-ED58-EED5-E608-B4FBD9D88F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3F96A3-F904-4D34-9331-157929BF49E3}" type="slidenum">
              <a:rPr lang="en-US" smtClean="0"/>
              <a:t>‹#›</a:t>
            </a:fld>
            <a:endParaRPr lang="en-US"/>
          </a:p>
        </p:txBody>
      </p:sp>
    </p:spTree>
    <p:extLst>
      <p:ext uri="{BB962C8B-B14F-4D97-AF65-F5344CB8AC3E}">
        <p14:creationId xmlns:p14="http://schemas.microsoft.com/office/powerpoint/2010/main" val="9946209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s-on top of each other">
            <a:extLst>
              <a:ext uri="{FF2B5EF4-FFF2-40B4-BE49-F238E27FC236}">
                <a16:creationId xmlns:a16="http://schemas.microsoft.com/office/drawing/2014/main" id="{59A540FB-6A01-C2DE-CC98-CC2A9CFDD4EA}"/>
              </a:ext>
            </a:extLst>
          </p:cNvPr>
          <p:cNvPicPr>
            <a:picLocks noChangeAspect="1"/>
          </p:cNvPicPr>
          <p:nvPr/>
        </p:nvPicPr>
        <p:blipFill rotWithShape="1">
          <a:blip r:embed="rId3"/>
          <a:srcRect l="37765" t="6483" r="10520" b="-1"/>
          <a:stretch>
            <a:fillRect/>
          </a:stretch>
        </p:blipFill>
        <p:spPr>
          <a:xfrm>
            <a:off x="3797448" y="10"/>
            <a:ext cx="8394551" cy="6857990"/>
          </a:xfrm>
          <a:prstGeom prst="rect">
            <a:avLst/>
          </a:prstGeom>
          <a:noFill/>
        </p:spPr>
      </p:pic>
      <p:sp>
        <p:nvSpPr>
          <p:cNvPr id="2" name="Title 1">
            <a:extLst>
              <a:ext uri="{FF2B5EF4-FFF2-40B4-BE49-F238E27FC236}">
                <a16:creationId xmlns:a16="http://schemas.microsoft.com/office/drawing/2014/main" id="{D3025825-C606-7AA9-4ECD-BAD7B61CA35B}"/>
              </a:ext>
            </a:extLst>
          </p:cNvPr>
          <p:cNvSpPr>
            <a:spLocks noGrp="1"/>
          </p:cNvSpPr>
          <p:nvPr>
            <p:ph type="title"/>
          </p:nvPr>
        </p:nvSpPr>
        <p:spPr>
          <a:xfrm>
            <a:off x="0" y="1079332"/>
            <a:ext cx="4023360" cy="3204134"/>
          </a:xfrm>
        </p:spPr>
        <p:txBody>
          <a:bodyPr vert="horz" lIns="91440" tIns="45720" rIns="91440" bIns="45720" rtlCol="0" anchor="b">
            <a:normAutofit/>
          </a:bodyPr>
          <a:lstStyle/>
          <a:p>
            <a:r>
              <a:rPr lang="en-US" sz="4800" dirty="0">
                <a:solidFill>
                  <a:schemeClr val="tx1"/>
                </a:solidFill>
              </a:rPr>
              <a:t>Executive Administrative Support Team</a:t>
            </a:r>
          </a:p>
        </p:txBody>
      </p:sp>
      <p:sp>
        <p:nvSpPr>
          <p:cNvPr id="9" name="Text Placeholder 3">
            <a:extLst>
              <a:ext uri="{FF2B5EF4-FFF2-40B4-BE49-F238E27FC236}">
                <a16:creationId xmlns:a16="http://schemas.microsoft.com/office/drawing/2014/main" id="{60839536-6068-5FAE-1AD6-F089357ABBFE}"/>
              </a:ext>
            </a:extLst>
          </p:cNvPr>
          <p:cNvSpPr>
            <a:spLocks noGrp="1"/>
          </p:cNvSpPr>
          <p:nvPr>
            <p:ph type="body" idx="1"/>
          </p:nvPr>
        </p:nvSpPr>
        <p:spPr>
          <a:xfrm>
            <a:off x="1" y="4758717"/>
            <a:ext cx="4023359" cy="1208141"/>
          </a:xfrm>
        </p:spPr>
        <p:txBody>
          <a:bodyPr vert="horz" lIns="91440" tIns="45720" rIns="91440" bIns="45720" rtlCol="0">
            <a:normAutofit/>
          </a:bodyPr>
          <a:lstStyle/>
          <a:p>
            <a:r>
              <a:rPr lang="en-US" sz="2000">
                <a:solidFill>
                  <a:schemeClr val="tx1"/>
                </a:solidFill>
              </a:rPr>
              <a:t>Theresa Rivas</a:t>
            </a:r>
          </a:p>
        </p:txBody>
      </p:sp>
      <p:sp>
        <p:nvSpPr>
          <p:cNvPr id="3" name="TextBox 2">
            <a:extLst>
              <a:ext uri="{FF2B5EF4-FFF2-40B4-BE49-F238E27FC236}">
                <a16:creationId xmlns:a16="http://schemas.microsoft.com/office/drawing/2014/main" id="{145633B6-7045-6AF8-8C3D-3C1F65D9C31A}"/>
              </a:ext>
            </a:extLst>
          </p:cNvPr>
          <p:cNvSpPr txBox="1"/>
          <p:nvPr/>
        </p:nvSpPr>
        <p:spPr>
          <a:xfrm>
            <a:off x="107576" y="4348969"/>
            <a:ext cx="3689871" cy="646331"/>
          </a:xfrm>
          <a:prstGeom prst="rect">
            <a:avLst/>
          </a:prstGeom>
          <a:noFill/>
        </p:spPr>
        <p:txBody>
          <a:bodyPr wrap="square" rtlCol="0">
            <a:spAutoFit/>
          </a:bodyPr>
          <a:lstStyle/>
          <a:p>
            <a:r>
              <a:rPr lang="en-US" sz="1800">
                <a:solidFill>
                  <a:srgbClr val="000000"/>
                </a:solidFill>
                <a:effectLst/>
                <a:latin typeface="Aptos" panose="020B0004020202020204" pitchFamily="34" charset="0"/>
              </a:rPr>
              <a:t>Streamlining administrative support through centralization.</a:t>
            </a:r>
            <a:endParaRPr lang="en-US" dirty="0"/>
          </a:p>
        </p:txBody>
      </p:sp>
    </p:spTree>
    <p:extLst>
      <p:ext uri="{BB962C8B-B14F-4D97-AF65-F5344CB8AC3E}">
        <p14:creationId xmlns:p14="http://schemas.microsoft.com/office/powerpoint/2010/main" val="22820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0906-9B09-ED42-9A3C-A1A979B44887}"/>
              </a:ext>
            </a:extLst>
          </p:cNvPr>
          <p:cNvSpPr>
            <a:spLocks noGrp="1"/>
          </p:cNvSpPr>
          <p:nvPr>
            <p:ph type="title"/>
          </p:nvPr>
        </p:nvSpPr>
        <p:spPr>
          <a:xfrm>
            <a:off x="711200" y="92579"/>
            <a:ext cx="11470640" cy="873228"/>
          </a:xfrm>
        </p:spPr>
        <p:txBody>
          <a:bodyPr/>
          <a:lstStyle/>
          <a:p>
            <a:r>
              <a:rPr lang="en-US" sz="4400"/>
              <a:t>Executive </a:t>
            </a:r>
            <a:r>
              <a:rPr lang="en-US"/>
              <a:t>Administrative Support Roles</a:t>
            </a:r>
          </a:p>
        </p:txBody>
      </p:sp>
      <p:graphicFrame>
        <p:nvGraphicFramePr>
          <p:cNvPr id="7" name="Content Placeholder 6">
            <a:extLst>
              <a:ext uri="{FF2B5EF4-FFF2-40B4-BE49-F238E27FC236}">
                <a16:creationId xmlns:a16="http://schemas.microsoft.com/office/drawing/2014/main" id="{99691BBD-6306-3F49-8B80-14FDB97A95BE}"/>
              </a:ext>
            </a:extLst>
          </p:cNvPr>
          <p:cNvGraphicFramePr>
            <a:graphicFrameLocks noGrp="1"/>
          </p:cNvGraphicFramePr>
          <p:nvPr>
            <p:ph idx="1"/>
            <p:extLst>
              <p:ext uri="{D42A27DB-BD31-4B8C-83A1-F6EECF244321}">
                <p14:modId xmlns:p14="http://schemas.microsoft.com/office/powerpoint/2010/main" val="2239082294"/>
              </p:ext>
            </p:extLst>
          </p:nvPr>
        </p:nvGraphicFramePr>
        <p:xfrm>
          <a:off x="10160" y="739303"/>
          <a:ext cx="11927840" cy="5609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32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6500-EDE0-5B55-0C01-8C86E1B35292}"/>
              </a:ext>
            </a:extLst>
          </p:cNvPr>
          <p:cNvSpPr>
            <a:spLocks noGrp="1"/>
          </p:cNvSpPr>
          <p:nvPr>
            <p:ph type="title"/>
          </p:nvPr>
        </p:nvSpPr>
        <p:spPr/>
        <p:txBody>
          <a:bodyPr/>
          <a:lstStyle/>
          <a:p>
            <a:r>
              <a:rPr lang="en-US"/>
              <a:t>Skills Matrix</a:t>
            </a:r>
          </a:p>
        </p:txBody>
      </p:sp>
      <p:pic>
        <p:nvPicPr>
          <p:cNvPr id="5" name="Content Placeholder 4" descr="A chart with text on it&#10;&#10;Description automatically generated">
            <a:extLst>
              <a:ext uri="{FF2B5EF4-FFF2-40B4-BE49-F238E27FC236}">
                <a16:creationId xmlns:a16="http://schemas.microsoft.com/office/drawing/2014/main" id="{C10529FD-F13C-2AA8-0B08-C4BBDD2401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4117" y="179763"/>
            <a:ext cx="7704957" cy="6498474"/>
          </a:xfrm>
        </p:spPr>
      </p:pic>
    </p:spTree>
    <p:extLst>
      <p:ext uri="{BB962C8B-B14F-4D97-AF65-F5344CB8AC3E}">
        <p14:creationId xmlns:p14="http://schemas.microsoft.com/office/powerpoint/2010/main" val="313700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4A91-CC14-8D96-5375-FAA800C32F7B}"/>
              </a:ext>
            </a:extLst>
          </p:cNvPr>
          <p:cNvSpPr>
            <a:spLocks noGrp="1"/>
          </p:cNvSpPr>
          <p:nvPr>
            <p:ph type="title"/>
          </p:nvPr>
        </p:nvSpPr>
        <p:spPr/>
        <p:txBody>
          <a:bodyPr/>
          <a:lstStyle/>
          <a:p>
            <a:r>
              <a:rPr lang="en-US"/>
              <a:t>Task Matrix</a:t>
            </a:r>
          </a:p>
        </p:txBody>
      </p:sp>
      <p:pic>
        <p:nvPicPr>
          <p:cNvPr id="5" name="Content Placeholder 4" descr="A chart with text and numbers&#10;&#10;Description automatically generated with medium confidence">
            <a:extLst>
              <a:ext uri="{FF2B5EF4-FFF2-40B4-BE49-F238E27FC236}">
                <a16:creationId xmlns:a16="http://schemas.microsoft.com/office/drawing/2014/main" id="{8EF1507F-27B8-0961-22C4-2668C8F12F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4840" y="161157"/>
            <a:ext cx="8076415" cy="6535685"/>
          </a:xfrm>
        </p:spPr>
      </p:pic>
      <p:sp>
        <p:nvSpPr>
          <p:cNvPr id="3" name="Rectangle 2">
            <a:extLst>
              <a:ext uri="{FF2B5EF4-FFF2-40B4-BE49-F238E27FC236}">
                <a16:creationId xmlns:a16="http://schemas.microsoft.com/office/drawing/2014/main" id="{DC595E0C-CBA7-AE90-5296-328C26D12F47}"/>
              </a:ext>
            </a:extLst>
          </p:cNvPr>
          <p:cNvSpPr/>
          <p:nvPr/>
        </p:nvSpPr>
        <p:spPr>
          <a:xfrm>
            <a:off x="5449457" y="614099"/>
            <a:ext cx="1474632" cy="347692"/>
          </a:xfrm>
          <a:prstGeom prst="rect">
            <a:avLst/>
          </a:prstGeom>
          <a:solidFill>
            <a:schemeClr val="accent1"/>
          </a:solidFill>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a:solidFill>
                  <a:schemeClr val="bg1"/>
                </a:solidFill>
              </a:rPr>
              <a:t>Executive Assistant I</a:t>
            </a:r>
          </a:p>
        </p:txBody>
      </p:sp>
      <p:sp>
        <p:nvSpPr>
          <p:cNvPr id="7" name="Rectangle 6">
            <a:extLst>
              <a:ext uri="{FF2B5EF4-FFF2-40B4-BE49-F238E27FC236}">
                <a16:creationId xmlns:a16="http://schemas.microsoft.com/office/drawing/2014/main" id="{20A029A6-508B-FF65-FE15-B51F1570FFE9}"/>
              </a:ext>
            </a:extLst>
          </p:cNvPr>
          <p:cNvSpPr/>
          <p:nvPr/>
        </p:nvSpPr>
        <p:spPr>
          <a:xfrm>
            <a:off x="10235568" y="611309"/>
            <a:ext cx="1474631" cy="347472"/>
          </a:xfrm>
          <a:prstGeom prst="rect">
            <a:avLst/>
          </a:prstGeom>
          <a:solidFill>
            <a:schemeClr val="accent1"/>
          </a:solidFill>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a:solidFill>
                  <a:schemeClr val="bg1"/>
                </a:solidFill>
              </a:rPr>
              <a:t>Chief Executive Assistant</a:t>
            </a:r>
          </a:p>
        </p:txBody>
      </p:sp>
      <p:sp>
        <p:nvSpPr>
          <p:cNvPr id="8" name="Rectangle 7">
            <a:extLst>
              <a:ext uri="{FF2B5EF4-FFF2-40B4-BE49-F238E27FC236}">
                <a16:creationId xmlns:a16="http://schemas.microsoft.com/office/drawing/2014/main" id="{D4714442-5B69-91AD-5191-5E9F94225A18}"/>
              </a:ext>
            </a:extLst>
          </p:cNvPr>
          <p:cNvSpPr/>
          <p:nvPr/>
        </p:nvSpPr>
        <p:spPr>
          <a:xfrm>
            <a:off x="8640198" y="611309"/>
            <a:ext cx="1474631" cy="351379"/>
          </a:xfrm>
          <a:prstGeom prst="rect">
            <a:avLst/>
          </a:prstGeom>
          <a:solidFill>
            <a:schemeClr val="accent1"/>
          </a:solidFill>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a:solidFill>
                  <a:schemeClr val="bg1"/>
                </a:solidFill>
              </a:rPr>
              <a:t>Executive Assistant III</a:t>
            </a:r>
          </a:p>
        </p:txBody>
      </p:sp>
      <p:sp>
        <p:nvSpPr>
          <p:cNvPr id="9" name="Rectangle 8">
            <a:extLst>
              <a:ext uri="{FF2B5EF4-FFF2-40B4-BE49-F238E27FC236}">
                <a16:creationId xmlns:a16="http://schemas.microsoft.com/office/drawing/2014/main" id="{4B50C378-FD7B-B2ED-F695-80347C0B3879}"/>
              </a:ext>
            </a:extLst>
          </p:cNvPr>
          <p:cNvSpPr/>
          <p:nvPr/>
        </p:nvSpPr>
        <p:spPr>
          <a:xfrm>
            <a:off x="7014240" y="611309"/>
            <a:ext cx="1472184" cy="347693"/>
          </a:xfrm>
          <a:prstGeom prst="rect">
            <a:avLst/>
          </a:prstGeom>
          <a:solidFill>
            <a:schemeClr val="accent1"/>
          </a:solidFill>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bg1"/>
                </a:solidFill>
              </a:rPr>
              <a:t>Executive Assistant II</a:t>
            </a:r>
          </a:p>
        </p:txBody>
      </p:sp>
      <p:sp>
        <p:nvSpPr>
          <p:cNvPr id="10" name="Rectangle 9">
            <a:extLst>
              <a:ext uri="{FF2B5EF4-FFF2-40B4-BE49-F238E27FC236}">
                <a16:creationId xmlns:a16="http://schemas.microsoft.com/office/drawing/2014/main" id="{2A8926B4-C727-4949-DC3E-829B99538E73}"/>
              </a:ext>
            </a:extLst>
          </p:cNvPr>
          <p:cNvSpPr/>
          <p:nvPr/>
        </p:nvSpPr>
        <p:spPr>
          <a:xfrm>
            <a:off x="3864833" y="611309"/>
            <a:ext cx="1474632" cy="347692"/>
          </a:xfrm>
          <a:prstGeom prst="rect">
            <a:avLst/>
          </a:prstGeom>
          <a:solidFill>
            <a:schemeClr val="accent1"/>
          </a:solidFill>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bg1"/>
                </a:solidFill>
              </a:rPr>
              <a:t>Admin Assistant</a:t>
            </a:r>
          </a:p>
        </p:txBody>
      </p:sp>
    </p:spTree>
    <p:extLst>
      <p:ext uri="{BB962C8B-B14F-4D97-AF65-F5344CB8AC3E}">
        <p14:creationId xmlns:p14="http://schemas.microsoft.com/office/powerpoint/2010/main" val="413837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AC88-CD0E-CB82-3005-FB4564ADDE97}"/>
              </a:ext>
            </a:extLst>
          </p:cNvPr>
          <p:cNvSpPr>
            <a:spLocks noGrp="1"/>
          </p:cNvSpPr>
          <p:nvPr>
            <p:ph type="title"/>
          </p:nvPr>
        </p:nvSpPr>
        <p:spPr>
          <a:xfrm>
            <a:off x="621276" y="84403"/>
            <a:ext cx="10988886" cy="726302"/>
          </a:xfrm>
        </p:spPr>
        <p:txBody>
          <a:bodyPr/>
          <a:lstStyle/>
          <a:p>
            <a:r>
              <a:rPr lang="en-US"/>
              <a:t>Timeline</a:t>
            </a:r>
          </a:p>
        </p:txBody>
      </p:sp>
      <p:graphicFrame>
        <p:nvGraphicFramePr>
          <p:cNvPr id="3" name="Content Placeholder 3">
            <a:extLst>
              <a:ext uri="{FF2B5EF4-FFF2-40B4-BE49-F238E27FC236}">
                <a16:creationId xmlns:a16="http://schemas.microsoft.com/office/drawing/2014/main" id="{687BA62D-147A-2C2B-63BF-BAC5FDFDC16F}"/>
              </a:ext>
            </a:extLst>
          </p:cNvPr>
          <p:cNvGraphicFramePr>
            <a:graphicFrameLocks/>
          </p:cNvGraphicFramePr>
          <p:nvPr>
            <p:extLst>
              <p:ext uri="{D42A27DB-BD31-4B8C-83A1-F6EECF244321}">
                <p14:modId xmlns:p14="http://schemas.microsoft.com/office/powerpoint/2010/main" val="3540564394"/>
              </p:ext>
            </p:extLst>
          </p:nvPr>
        </p:nvGraphicFramePr>
        <p:xfrm>
          <a:off x="404872" y="810705"/>
          <a:ext cx="11382256" cy="6044932"/>
        </p:xfrm>
        <a:graphic>
          <a:graphicData uri="http://schemas.openxmlformats.org/drawingml/2006/table">
            <a:tbl>
              <a:tblPr firstRow="1" bandRow="1">
                <a:tableStyleId>{073A0DAA-6AF3-43AB-8588-CEC1D06C72B9}</a:tableStyleId>
              </a:tblPr>
              <a:tblGrid>
                <a:gridCol w="1900464">
                  <a:extLst>
                    <a:ext uri="{9D8B030D-6E8A-4147-A177-3AD203B41FA5}">
                      <a16:colId xmlns:a16="http://schemas.microsoft.com/office/drawing/2014/main" val="1761527338"/>
                    </a:ext>
                  </a:extLst>
                </a:gridCol>
                <a:gridCol w="3264929">
                  <a:extLst>
                    <a:ext uri="{9D8B030D-6E8A-4147-A177-3AD203B41FA5}">
                      <a16:colId xmlns:a16="http://schemas.microsoft.com/office/drawing/2014/main" val="2226259153"/>
                    </a:ext>
                  </a:extLst>
                </a:gridCol>
                <a:gridCol w="639543">
                  <a:extLst>
                    <a:ext uri="{9D8B030D-6E8A-4147-A177-3AD203B41FA5}">
                      <a16:colId xmlns:a16="http://schemas.microsoft.com/office/drawing/2014/main" val="1732869555"/>
                    </a:ext>
                  </a:extLst>
                </a:gridCol>
                <a:gridCol w="697165">
                  <a:extLst>
                    <a:ext uri="{9D8B030D-6E8A-4147-A177-3AD203B41FA5}">
                      <a16:colId xmlns:a16="http://schemas.microsoft.com/office/drawing/2014/main" val="3646087933"/>
                    </a:ext>
                  </a:extLst>
                </a:gridCol>
                <a:gridCol w="697165">
                  <a:extLst>
                    <a:ext uri="{9D8B030D-6E8A-4147-A177-3AD203B41FA5}">
                      <a16:colId xmlns:a16="http://schemas.microsoft.com/office/drawing/2014/main" val="2052246966"/>
                    </a:ext>
                  </a:extLst>
                </a:gridCol>
                <a:gridCol w="697165">
                  <a:extLst>
                    <a:ext uri="{9D8B030D-6E8A-4147-A177-3AD203B41FA5}">
                      <a16:colId xmlns:a16="http://schemas.microsoft.com/office/drawing/2014/main" val="2069236545"/>
                    </a:ext>
                  </a:extLst>
                </a:gridCol>
                <a:gridCol w="697165">
                  <a:extLst>
                    <a:ext uri="{9D8B030D-6E8A-4147-A177-3AD203B41FA5}">
                      <a16:colId xmlns:a16="http://schemas.microsoft.com/office/drawing/2014/main" val="151457124"/>
                    </a:ext>
                  </a:extLst>
                </a:gridCol>
                <a:gridCol w="697165">
                  <a:extLst>
                    <a:ext uri="{9D8B030D-6E8A-4147-A177-3AD203B41FA5}">
                      <a16:colId xmlns:a16="http://schemas.microsoft.com/office/drawing/2014/main" val="197288690"/>
                    </a:ext>
                  </a:extLst>
                </a:gridCol>
                <a:gridCol w="697165">
                  <a:extLst>
                    <a:ext uri="{9D8B030D-6E8A-4147-A177-3AD203B41FA5}">
                      <a16:colId xmlns:a16="http://schemas.microsoft.com/office/drawing/2014/main" val="2972042410"/>
                    </a:ext>
                  </a:extLst>
                </a:gridCol>
                <a:gridCol w="697165">
                  <a:extLst>
                    <a:ext uri="{9D8B030D-6E8A-4147-A177-3AD203B41FA5}">
                      <a16:colId xmlns:a16="http://schemas.microsoft.com/office/drawing/2014/main" val="4235321862"/>
                    </a:ext>
                  </a:extLst>
                </a:gridCol>
                <a:gridCol w="697165">
                  <a:extLst>
                    <a:ext uri="{9D8B030D-6E8A-4147-A177-3AD203B41FA5}">
                      <a16:colId xmlns:a16="http://schemas.microsoft.com/office/drawing/2014/main" val="1782164102"/>
                    </a:ext>
                  </a:extLst>
                </a:gridCol>
              </a:tblGrid>
              <a:tr h="0">
                <a:tc>
                  <a:txBody>
                    <a:bodyPr/>
                    <a:lstStyle/>
                    <a:p>
                      <a:r>
                        <a:rPr lang="en-US"/>
                        <a:t>Milestones:</a:t>
                      </a:r>
                    </a:p>
                  </a:txBody>
                  <a:tcPr>
                    <a:lnB w="12700" cap="flat" cmpd="sng" algn="ctr">
                      <a:noFill/>
                      <a:prstDash val="solid"/>
                      <a:round/>
                      <a:headEnd type="none" w="med" len="med"/>
                      <a:tailEnd type="none" w="med" len="med"/>
                    </a:lnB>
                  </a:tcPr>
                </a:tc>
                <a:tc>
                  <a:txBody>
                    <a:bodyPr/>
                    <a:lstStyle/>
                    <a:p>
                      <a:r>
                        <a:rPr lang="en-US"/>
                        <a:t>Expectations:</a:t>
                      </a:r>
                    </a:p>
                  </a:txBody>
                  <a:tcPr>
                    <a:lnB w="12700" cap="flat" cmpd="sng" algn="ctr">
                      <a:noFill/>
                      <a:prstDash val="solid"/>
                      <a:round/>
                      <a:headEnd type="none" w="med" len="med"/>
                      <a:tailEnd type="none" w="med" len="med"/>
                    </a:lnB>
                  </a:tcPr>
                </a:tc>
                <a:tc>
                  <a:txBody>
                    <a:bodyPr/>
                    <a:lstStyle/>
                    <a:p>
                      <a:r>
                        <a:rPr lang="en-US" sz="1400"/>
                        <a:t>June</a:t>
                      </a:r>
                    </a:p>
                  </a:txBody>
                  <a:tcPr/>
                </a:tc>
                <a:tc>
                  <a:txBody>
                    <a:bodyPr/>
                    <a:lstStyle/>
                    <a:p>
                      <a:r>
                        <a:rPr lang="en-US" sz="1400"/>
                        <a:t>July</a:t>
                      </a:r>
                    </a:p>
                  </a:txBody>
                  <a:tcPr/>
                </a:tc>
                <a:tc>
                  <a:txBody>
                    <a:bodyPr/>
                    <a:lstStyle/>
                    <a:p>
                      <a:r>
                        <a:rPr lang="en-US" sz="1400"/>
                        <a:t>Aug</a:t>
                      </a:r>
                    </a:p>
                  </a:txBody>
                  <a:tcPr/>
                </a:tc>
                <a:tc>
                  <a:txBody>
                    <a:bodyPr/>
                    <a:lstStyle/>
                    <a:p>
                      <a:r>
                        <a:rPr lang="en-US" sz="1400"/>
                        <a:t>Sept</a:t>
                      </a:r>
                    </a:p>
                  </a:txBody>
                  <a:tcPr/>
                </a:tc>
                <a:tc>
                  <a:txBody>
                    <a:bodyPr/>
                    <a:lstStyle/>
                    <a:p>
                      <a:r>
                        <a:rPr lang="en-US" sz="1400"/>
                        <a:t>Oct</a:t>
                      </a:r>
                    </a:p>
                  </a:txBody>
                  <a:tcPr/>
                </a:tc>
                <a:tc>
                  <a:txBody>
                    <a:bodyPr/>
                    <a:lstStyle/>
                    <a:p>
                      <a:r>
                        <a:rPr lang="en-US" sz="1400"/>
                        <a:t>Nov</a:t>
                      </a:r>
                    </a:p>
                  </a:txBody>
                  <a:tcPr/>
                </a:tc>
                <a:tc>
                  <a:txBody>
                    <a:bodyPr/>
                    <a:lstStyle/>
                    <a:p>
                      <a:r>
                        <a:rPr lang="en-US" sz="1400"/>
                        <a:t>Dec</a:t>
                      </a:r>
                    </a:p>
                  </a:txBody>
                  <a:tcPr/>
                </a:tc>
                <a:tc>
                  <a:txBody>
                    <a:bodyPr/>
                    <a:lstStyle/>
                    <a:p>
                      <a:r>
                        <a:rPr lang="en-US" sz="1400"/>
                        <a:t>Jan</a:t>
                      </a:r>
                    </a:p>
                  </a:txBody>
                  <a:tcPr/>
                </a:tc>
                <a:tc>
                  <a:txBody>
                    <a:bodyPr/>
                    <a:lstStyle/>
                    <a:p>
                      <a:r>
                        <a:rPr lang="en-US" sz="1400"/>
                        <a:t>Feb</a:t>
                      </a:r>
                    </a:p>
                  </a:txBody>
                  <a:tcPr/>
                </a:tc>
                <a:extLst>
                  <a:ext uri="{0D108BD9-81ED-4DB2-BD59-A6C34878D82A}">
                    <a16:rowId xmlns:a16="http://schemas.microsoft.com/office/drawing/2014/main" val="2534438228"/>
                  </a:ext>
                </a:extLst>
              </a:tr>
              <a:tr h="276793">
                <a:tc rowSpan="3">
                  <a:txBody>
                    <a:bodyPr/>
                    <a:lstStyle/>
                    <a:p>
                      <a:r>
                        <a:rPr lang="en-US" i="0"/>
                        <a:t>Assessment &amp; Planning</a:t>
                      </a:r>
                      <a:endParaRPr lang="en-US" sz="1200" b="0" i="0"/>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Identify current responsibilities</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accent5"/>
                    </a:solidFill>
                  </a:tcPr>
                </a:tc>
                <a:tc>
                  <a:txBody>
                    <a:bodyPr/>
                    <a:lstStyle/>
                    <a:p>
                      <a:endParaRPr lang="en-US" sz="900" kern="1200">
                        <a:solidFill>
                          <a:schemeClr val="dk1"/>
                        </a:solidFill>
                        <a:latin typeface="+mn-lt"/>
                        <a:ea typeface="+mn-ea"/>
                        <a:cs typeface="+mn-cs"/>
                      </a:endParaRPr>
                    </a:p>
                  </a:txBody>
                  <a:tcPr>
                    <a:solidFill>
                      <a:schemeClr val="accent5"/>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extLst>
                  <a:ext uri="{0D108BD9-81ED-4DB2-BD59-A6C34878D82A}">
                    <a16:rowId xmlns:a16="http://schemas.microsoft.com/office/drawing/2014/main" val="564469843"/>
                  </a:ext>
                </a:extLst>
              </a:tr>
              <a:tr h="276793">
                <a:tc vMerge="1">
                  <a:txBody>
                    <a:bodyPr/>
                    <a:lstStyle/>
                    <a:p>
                      <a:endParaRPr lang="en-US"/>
                    </a:p>
                  </a:txBody>
                  <a:tcPr>
                    <a:solidFill>
                      <a:schemeClr val="bg2"/>
                    </a:solidFill>
                  </a:tcPr>
                </a:tc>
                <a:tc>
                  <a:txBody>
                    <a:bodyPr/>
                    <a:lstStyle/>
                    <a:p>
                      <a:r>
                        <a:rPr lang="en-US" sz="1100"/>
                        <a:t>Survey Sr. Leaders for needs</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accent5"/>
                    </a:solidFill>
                  </a:tcPr>
                </a:tc>
                <a:tc>
                  <a:txBody>
                    <a:bodyPr/>
                    <a:lstStyle/>
                    <a:p>
                      <a:endParaRPr lang="en-US" sz="900" kern="1200">
                        <a:solidFill>
                          <a:schemeClr val="dk1"/>
                        </a:solidFill>
                        <a:latin typeface="+mn-lt"/>
                        <a:ea typeface="+mn-ea"/>
                        <a:cs typeface="+mn-cs"/>
                      </a:endParaRPr>
                    </a:p>
                  </a:txBody>
                  <a:tcPr>
                    <a:solidFill>
                      <a:schemeClr val="accent5"/>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extLst>
                  <a:ext uri="{0D108BD9-81ED-4DB2-BD59-A6C34878D82A}">
                    <a16:rowId xmlns:a16="http://schemas.microsoft.com/office/drawing/2014/main" val="4172536383"/>
                  </a:ext>
                </a:extLst>
              </a:tr>
              <a:tr h="276793">
                <a:tc vMerge="1">
                  <a:txBody>
                    <a:bodyPr/>
                    <a:lstStyle/>
                    <a:p>
                      <a:endParaRPr lang="en-US"/>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dk1"/>
                          </a:solidFill>
                          <a:latin typeface="+mn-lt"/>
                          <a:ea typeface="+mn-ea"/>
                          <a:cs typeface="+mn-cs"/>
                        </a:rPr>
                        <a:t>Outline plan for transition</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solidFill>
                  </a:tcPr>
                </a:tc>
                <a:tc>
                  <a:txBody>
                    <a:bodyPr/>
                    <a:lstStyle/>
                    <a:p>
                      <a:endParaRPr lang="en-US" sz="900" kern="1200">
                        <a:solidFill>
                          <a:schemeClr val="dk1"/>
                        </a:solidFill>
                        <a:latin typeface="+mn-lt"/>
                        <a:ea typeface="+mn-ea"/>
                        <a:cs typeface="+mn-cs"/>
                      </a:endParaRPr>
                    </a:p>
                  </a:txBody>
                  <a:tcPr>
                    <a:solidFill>
                      <a:schemeClr val="accent5"/>
                    </a:solidFill>
                  </a:tcPr>
                </a:tc>
                <a:tc>
                  <a:txBody>
                    <a:bodyPr/>
                    <a:lstStyle/>
                    <a:p>
                      <a:endParaRPr lang="en-US" sz="900" kern="1200">
                        <a:solidFill>
                          <a:schemeClr val="dk1"/>
                        </a:solidFill>
                        <a:latin typeface="+mn-lt"/>
                        <a:ea typeface="+mn-ea"/>
                        <a:cs typeface="+mn-cs"/>
                      </a:endParaRPr>
                    </a:p>
                  </a:txBody>
                  <a:tcPr>
                    <a:solidFill>
                      <a:schemeClr val="accent5"/>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tc>
                  <a:txBody>
                    <a:bodyPr/>
                    <a:lstStyle/>
                    <a:p>
                      <a:endParaRPr lang="en-US" sz="900" kern="1200">
                        <a:solidFill>
                          <a:schemeClr val="dk1"/>
                        </a:solidFill>
                        <a:latin typeface="+mn-lt"/>
                        <a:ea typeface="+mn-ea"/>
                        <a:cs typeface="+mn-cs"/>
                      </a:endParaRPr>
                    </a:p>
                  </a:txBody>
                  <a:tcPr>
                    <a:solidFill>
                      <a:schemeClr val="bg2"/>
                    </a:solidFill>
                  </a:tcPr>
                </a:tc>
                <a:extLst>
                  <a:ext uri="{0D108BD9-81ED-4DB2-BD59-A6C34878D82A}">
                    <a16:rowId xmlns:a16="http://schemas.microsoft.com/office/drawing/2014/main" val="3856657140"/>
                  </a:ext>
                </a:extLst>
              </a:tr>
              <a:tr h="276793">
                <a:tc rowSpan="3">
                  <a:txBody>
                    <a:bodyPr/>
                    <a:lstStyle/>
                    <a:p>
                      <a:pPr>
                        <a:tabLst/>
                      </a:pPr>
                      <a:r>
                        <a:rPr lang="en-US" i="0"/>
                        <a:t>Stakeholder Engagement</a:t>
                      </a:r>
                      <a:endParaRPr lang="en-US" sz="1200" b="0" i="0"/>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a:t>Present benefits of admin team to Sr. Leaders</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accent3"/>
                    </a:solidFill>
                  </a:tcPr>
                </a:tc>
                <a:tc>
                  <a:txBody>
                    <a:bodyPr/>
                    <a:lstStyle/>
                    <a:p>
                      <a:endParaRPr lang="en-US" sz="900"/>
                    </a:p>
                  </a:txBody>
                  <a:tcPr>
                    <a:solidFill>
                      <a:schemeClr val="accent3"/>
                    </a:solidFill>
                  </a:tcPr>
                </a:tc>
                <a:tc>
                  <a:txBody>
                    <a:bodyPr/>
                    <a:lstStyle/>
                    <a:p>
                      <a:endParaRPr lang="en-US" sz="900"/>
                    </a:p>
                  </a:txBody>
                  <a:tcPr>
                    <a:solidFill>
                      <a:schemeClr val="accent3"/>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extLst>
                  <a:ext uri="{0D108BD9-81ED-4DB2-BD59-A6C34878D82A}">
                    <a16:rowId xmlns:a16="http://schemas.microsoft.com/office/drawing/2014/main" val="617298745"/>
                  </a:ext>
                </a:extLst>
              </a:tr>
              <a:tr h="0">
                <a:tc vMerge="1">
                  <a:txBody>
                    <a:bodyPr/>
                    <a:lstStyle/>
                    <a:p>
                      <a:endParaRPr lang="en-US"/>
                    </a:p>
                  </a:txBody>
                  <a:tcPr/>
                </a:tc>
                <a:tc>
                  <a:txBody>
                    <a:bodyPr/>
                    <a:lstStyle/>
                    <a:p>
                      <a:r>
                        <a:rPr lang="en-US" sz="1100"/>
                        <a:t>Meet with current admins to discuss changes</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accent3"/>
                    </a:solidFill>
                  </a:tcPr>
                </a:tc>
                <a:tc>
                  <a:txBody>
                    <a:bodyPr/>
                    <a:lstStyle/>
                    <a:p>
                      <a:endParaRPr lang="en-US" sz="900"/>
                    </a:p>
                  </a:txBody>
                  <a:tcPr>
                    <a:solidFill>
                      <a:schemeClr val="accent3"/>
                    </a:solidFill>
                  </a:tcPr>
                </a:tc>
                <a:tc>
                  <a:txBody>
                    <a:bodyPr/>
                    <a:lstStyle/>
                    <a:p>
                      <a:endParaRPr lang="en-US" sz="900"/>
                    </a:p>
                  </a:txBody>
                  <a:tcPr>
                    <a:solidFill>
                      <a:schemeClr val="accent3"/>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extLst>
                  <a:ext uri="{0D108BD9-81ED-4DB2-BD59-A6C34878D82A}">
                    <a16:rowId xmlns:a16="http://schemas.microsoft.com/office/drawing/2014/main" val="980383796"/>
                  </a:ext>
                </a:extLst>
              </a:tr>
              <a:tr h="0">
                <a:tc vMerge="1">
                  <a:txBody>
                    <a:bodyPr/>
                    <a:lstStyle/>
                    <a:p>
                      <a:endParaRPr lang="en-US"/>
                    </a:p>
                  </a:txBody>
                  <a:tcPr/>
                </a:tc>
                <a:tc>
                  <a:txBody>
                    <a:bodyPr/>
                    <a:lstStyle/>
                    <a:p>
                      <a:r>
                        <a:rPr lang="en-US" sz="1100"/>
                        <a:t>Create communication plan about transition</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solidFill>
                  </a:tcPr>
                </a:tc>
                <a:tc>
                  <a:txBody>
                    <a:bodyPr/>
                    <a:lstStyle/>
                    <a:p>
                      <a:endParaRPr lang="en-US" sz="900"/>
                    </a:p>
                  </a:txBody>
                  <a:tcPr>
                    <a:solidFill>
                      <a:schemeClr val="accent3"/>
                    </a:solidFill>
                  </a:tcPr>
                </a:tc>
                <a:tc>
                  <a:txBody>
                    <a:bodyPr/>
                    <a:lstStyle/>
                    <a:p>
                      <a:endParaRPr lang="en-US" sz="900"/>
                    </a:p>
                  </a:txBody>
                  <a:tcPr>
                    <a:solidFill>
                      <a:schemeClr val="accent3"/>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extLst>
                  <a:ext uri="{0D108BD9-81ED-4DB2-BD59-A6C34878D82A}">
                    <a16:rowId xmlns:a16="http://schemas.microsoft.com/office/drawing/2014/main" val="803705801"/>
                  </a:ext>
                </a:extLst>
              </a:tr>
              <a:tr h="0">
                <a:tc rowSpan="3">
                  <a:txBody>
                    <a:bodyPr/>
                    <a:lstStyle/>
                    <a:p>
                      <a:r>
                        <a:rPr lang="en-US" i="0"/>
                        <a:t>Design &amp; Structure</a:t>
                      </a:r>
                      <a:endParaRPr lang="en-US" sz="1200" b="0" i="0"/>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a:t>Define roles and responsibilities</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solidFill>
                  </a:tcPr>
                </a:tc>
                <a:tc>
                  <a:txBody>
                    <a:bodyPr/>
                    <a:lstStyle/>
                    <a:p>
                      <a:endParaRPr lang="en-US" sz="900"/>
                    </a:p>
                  </a:txBody>
                  <a:tcPr>
                    <a:solidFill>
                      <a:schemeClr val="accent4"/>
                    </a:solidFill>
                  </a:tcPr>
                </a:tc>
                <a:tc>
                  <a:txBody>
                    <a:bodyPr/>
                    <a:lstStyle/>
                    <a:p>
                      <a:endParaRPr lang="en-US" sz="900"/>
                    </a:p>
                  </a:txBody>
                  <a:tcPr>
                    <a:solidFill>
                      <a:schemeClr val="accent4"/>
                    </a:solidFill>
                  </a:tcPr>
                </a:tc>
                <a:tc>
                  <a:txBody>
                    <a:bodyPr/>
                    <a:lstStyle/>
                    <a:p>
                      <a:endParaRPr lang="en-US" sz="900"/>
                    </a:p>
                  </a:txBody>
                  <a:tcPr>
                    <a:solidFill>
                      <a:schemeClr val="accent4"/>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extLst>
                  <a:ext uri="{0D108BD9-81ED-4DB2-BD59-A6C34878D82A}">
                    <a16:rowId xmlns:a16="http://schemas.microsoft.com/office/drawing/2014/main" val="2364917850"/>
                  </a:ext>
                </a:extLst>
              </a:tr>
              <a:tr h="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Develop standards of performance</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accent4"/>
                    </a:solidFill>
                  </a:tcPr>
                </a:tc>
                <a:tc>
                  <a:txBody>
                    <a:bodyPr/>
                    <a:lstStyle/>
                    <a:p>
                      <a:endParaRPr lang="en-US" sz="900"/>
                    </a:p>
                  </a:txBody>
                  <a:tcPr>
                    <a:solidFill>
                      <a:schemeClr val="accent4"/>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extLst>
                  <a:ext uri="{0D108BD9-81ED-4DB2-BD59-A6C34878D82A}">
                    <a16:rowId xmlns:a16="http://schemas.microsoft.com/office/drawing/2014/main" val="3082301327"/>
                  </a:ext>
                </a:extLst>
              </a:tr>
              <a:tr h="0">
                <a:tc vMerge="1">
                  <a:txBody>
                    <a:bodyPr/>
                    <a:lstStyle/>
                    <a:p>
                      <a:endParaRPr lang="en-US"/>
                    </a:p>
                  </a:txBody>
                  <a:tcPr/>
                </a:tc>
                <a:tc>
                  <a:txBody>
                    <a:bodyPr/>
                    <a:lstStyle/>
                    <a:p>
                      <a:r>
                        <a:rPr lang="en-US" sz="1100"/>
                        <a:t>Establish a system for tracking requests</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accent4"/>
                    </a:solidFill>
                  </a:tcPr>
                </a:tc>
                <a:tc>
                  <a:txBody>
                    <a:bodyPr/>
                    <a:lstStyle/>
                    <a:p>
                      <a:endParaRPr lang="en-US" sz="900"/>
                    </a:p>
                  </a:txBody>
                  <a:tcPr>
                    <a:solidFill>
                      <a:schemeClr val="accent4"/>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extLst>
                  <a:ext uri="{0D108BD9-81ED-4DB2-BD59-A6C34878D82A}">
                    <a16:rowId xmlns:a16="http://schemas.microsoft.com/office/drawing/2014/main" val="4286409464"/>
                  </a:ext>
                </a:extLst>
              </a:tr>
              <a:tr h="0">
                <a:tc rowSpan="3">
                  <a:txBody>
                    <a:bodyPr/>
                    <a:lstStyle/>
                    <a:p>
                      <a:r>
                        <a:rPr lang="en-US" i="0"/>
                        <a:t>Training &amp; Development</a:t>
                      </a:r>
                      <a:endParaRPr lang="en-US" b="0" i="0"/>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a:t>Conduct training on tools and best practices</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extLst>
                  <a:ext uri="{0D108BD9-81ED-4DB2-BD59-A6C34878D82A}">
                    <a16:rowId xmlns:a16="http://schemas.microsoft.com/office/drawing/2014/main" val="3300674131"/>
                  </a:ext>
                </a:extLst>
              </a:tr>
              <a:tr h="0">
                <a:tc vMerge="1">
                  <a:txBody>
                    <a:bodyPr/>
                    <a:lstStyle/>
                    <a:p>
                      <a:endParaRPr lang="en-US"/>
                    </a:p>
                  </a:txBody>
                  <a:tcPr>
                    <a:solidFill>
                      <a:schemeClr val="bg2"/>
                    </a:solidFill>
                  </a:tcPr>
                </a:tc>
                <a:tc>
                  <a:txBody>
                    <a:bodyPr/>
                    <a:lstStyle/>
                    <a:p>
                      <a:r>
                        <a:rPr lang="en-US" sz="1100"/>
                        <a:t>Provide professional development to build skills</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extLst>
                  <a:ext uri="{0D108BD9-81ED-4DB2-BD59-A6C34878D82A}">
                    <a16:rowId xmlns:a16="http://schemas.microsoft.com/office/drawing/2014/main" val="3726181749"/>
                  </a:ext>
                </a:extLst>
              </a:tr>
              <a:tr h="0">
                <a:tc vMerge="1">
                  <a:txBody>
                    <a:bodyPr/>
                    <a:lstStyle/>
                    <a:p>
                      <a:endParaRPr lang="en-US" b="0" i="1"/>
                    </a:p>
                  </a:txBody>
                  <a:tcPr>
                    <a:solidFill>
                      <a:schemeClr val="bg2"/>
                    </a:solidFill>
                  </a:tcPr>
                </a:tc>
                <a:tc>
                  <a:txBody>
                    <a:bodyPr/>
                    <a:lstStyle/>
                    <a:p>
                      <a:r>
                        <a:rPr lang="en-US" sz="1100"/>
                        <a:t>Provide ongoing training to address gaps</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tc>
                  <a:txBody>
                    <a:bodyPr/>
                    <a:lstStyle/>
                    <a:p>
                      <a:endParaRPr lang="en-US" sz="900"/>
                    </a:p>
                  </a:txBody>
                  <a:tcPr>
                    <a:solidFill>
                      <a:schemeClr val="accent6"/>
                    </a:solidFill>
                  </a:tcPr>
                </a:tc>
                <a:extLst>
                  <a:ext uri="{0D108BD9-81ED-4DB2-BD59-A6C34878D82A}">
                    <a16:rowId xmlns:a16="http://schemas.microsoft.com/office/drawing/2014/main" val="4143824709"/>
                  </a:ext>
                </a:extLst>
              </a:tr>
              <a:tr h="0">
                <a:tc rowSpan="3">
                  <a:txBody>
                    <a:bodyPr/>
                    <a:lstStyle/>
                    <a:p>
                      <a:r>
                        <a:rPr lang="en-US" b="0" i="0"/>
                        <a:t>Implementation</a:t>
                      </a:r>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a:t>Transition to new support structure</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accent5"/>
                    </a:solidFill>
                  </a:tcPr>
                </a:tc>
                <a:tc>
                  <a:txBody>
                    <a:bodyPr/>
                    <a:lstStyle/>
                    <a:p>
                      <a:endParaRPr lang="en-US" sz="900"/>
                    </a:p>
                  </a:txBody>
                  <a:tcPr>
                    <a:solidFill>
                      <a:schemeClr val="accent5"/>
                    </a:solidFill>
                  </a:tcPr>
                </a:tc>
                <a:tc>
                  <a:txBody>
                    <a:bodyPr/>
                    <a:lstStyle/>
                    <a:p>
                      <a:endParaRPr lang="en-US" sz="900"/>
                    </a:p>
                  </a:txBody>
                  <a:tcPr>
                    <a:solidFill>
                      <a:schemeClr val="accent5"/>
                    </a:solidFill>
                  </a:tcPr>
                </a:tc>
                <a:tc>
                  <a:txBody>
                    <a:bodyPr/>
                    <a:lstStyle/>
                    <a:p>
                      <a:endParaRPr lang="en-US" sz="900"/>
                    </a:p>
                  </a:txBody>
                  <a:tcPr>
                    <a:solidFill>
                      <a:schemeClr val="accent5"/>
                    </a:solidFill>
                  </a:tcPr>
                </a:tc>
                <a:tc>
                  <a:txBody>
                    <a:bodyPr/>
                    <a:lstStyle/>
                    <a:p>
                      <a:endParaRPr lang="en-US" sz="900"/>
                    </a:p>
                  </a:txBody>
                  <a:tcPr>
                    <a:solidFill>
                      <a:schemeClr val="accent5"/>
                    </a:solidFill>
                  </a:tcPr>
                </a:tc>
                <a:extLst>
                  <a:ext uri="{0D108BD9-81ED-4DB2-BD59-A6C34878D82A}">
                    <a16:rowId xmlns:a16="http://schemas.microsoft.com/office/drawing/2014/main" val="2409249510"/>
                  </a:ext>
                </a:extLst>
              </a:tr>
              <a:tr h="0">
                <a:tc vMerge="1">
                  <a:txBody>
                    <a:bodyPr/>
                    <a:lstStyle/>
                    <a:p>
                      <a:endParaRPr lang="en-US" b="0" i="1"/>
                    </a:p>
                  </a:txBody>
                  <a:tcPr>
                    <a:solidFill>
                      <a:schemeClr val="bg2"/>
                    </a:solidFill>
                  </a:tcPr>
                </a:tc>
                <a:tc>
                  <a:txBody>
                    <a:bodyPr/>
                    <a:lstStyle/>
                    <a:p>
                      <a:r>
                        <a:rPr lang="en-US" sz="1100"/>
                        <a:t>Ensure team is integrated &amp; monitor performance</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accent5"/>
                    </a:solidFill>
                  </a:tcPr>
                </a:tc>
                <a:tc>
                  <a:txBody>
                    <a:bodyPr/>
                    <a:lstStyle/>
                    <a:p>
                      <a:endParaRPr lang="en-US" sz="900"/>
                    </a:p>
                  </a:txBody>
                  <a:tcPr>
                    <a:solidFill>
                      <a:schemeClr val="accent5"/>
                    </a:solidFill>
                  </a:tcPr>
                </a:tc>
                <a:tc>
                  <a:txBody>
                    <a:bodyPr/>
                    <a:lstStyle/>
                    <a:p>
                      <a:endParaRPr lang="en-US" sz="900"/>
                    </a:p>
                  </a:txBody>
                  <a:tcPr>
                    <a:solidFill>
                      <a:schemeClr val="accent5"/>
                    </a:solidFill>
                  </a:tcPr>
                </a:tc>
                <a:tc>
                  <a:txBody>
                    <a:bodyPr/>
                    <a:lstStyle/>
                    <a:p>
                      <a:endParaRPr lang="en-US" sz="900"/>
                    </a:p>
                  </a:txBody>
                  <a:tcPr>
                    <a:solidFill>
                      <a:schemeClr val="accent5"/>
                    </a:solidFill>
                  </a:tcPr>
                </a:tc>
                <a:tc>
                  <a:txBody>
                    <a:bodyPr/>
                    <a:lstStyle/>
                    <a:p>
                      <a:endParaRPr lang="en-US" sz="900"/>
                    </a:p>
                  </a:txBody>
                  <a:tcPr>
                    <a:solidFill>
                      <a:schemeClr val="accent5"/>
                    </a:solidFill>
                  </a:tcPr>
                </a:tc>
                <a:extLst>
                  <a:ext uri="{0D108BD9-81ED-4DB2-BD59-A6C34878D82A}">
                    <a16:rowId xmlns:a16="http://schemas.microsoft.com/office/drawing/2014/main" val="3844720796"/>
                  </a:ext>
                </a:extLst>
              </a:tr>
              <a:tr h="0">
                <a:tc vMerge="1">
                  <a:txBody>
                    <a:bodyPr/>
                    <a:lstStyle/>
                    <a:p>
                      <a:endParaRPr lang="en-US" b="0" i="1"/>
                    </a:p>
                  </a:txBody>
                  <a:tcPr>
                    <a:solidFill>
                      <a:schemeClr val="bg2"/>
                    </a:solidFill>
                  </a:tcPr>
                </a:tc>
                <a:tc>
                  <a:txBody>
                    <a:bodyPr/>
                    <a:lstStyle/>
                    <a:p>
                      <a:r>
                        <a:rPr lang="en-US" sz="1100"/>
                        <a:t>Check in with Sr. Leaders to gather feedback</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bg2"/>
                    </a:solidFill>
                  </a:tcPr>
                </a:tc>
                <a:tc>
                  <a:txBody>
                    <a:bodyPr/>
                    <a:lstStyle/>
                    <a:p>
                      <a:endParaRPr lang="en-US" sz="900"/>
                    </a:p>
                  </a:txBody>
                  <a:tcPr>
                    <a:solidFill>
                      <a:schemeClr val="accent5"/>
                    </a:solidFill>
                  </a:tcPr>
                </a:tc>
                <a:tc>
                  <a:txBody>
                    <a:bodyPr/>
                    <a:lstStyle/>
                    <a:p>
                      <a:endParaRPr lang="en-US" sz="900"/>
                    </a:p>
                  </a:txBody>
                  <a:tcPr>
                    <a:solidFill>
                      <a:schemeClr val="accent5"/>
                    </a:solidFill>
                  </a:tcPr>
                </a:tc>
                <a:tc>
                  <a:txBody>
                    <a:bodyPr/>
                    <a:lstStyle/>
                    <a:p>
                      <a:endParaRPr lang="en-US" sz="900"/>
                    </a:p>
                  </a:txBody>
                  <a:tcPr>
                    <a:solidFill>
                      <a:schemeClr val="accent5"/>
                    </a:solidFill>
                  </a:tcPr>
                </a:tc>
                <a:tc>
                  <a:txBody>
                    <a:bodyPr/>
                    <a:lstStyle/>
                    <a:p>
                      <a:endParaRPr lang="en-US" sz="900"/>
                    </a:p>
                  </a:txBody>
                  <a:tcPr>
                    <a:solidFill>
                      <a:schemeClr val="accent5"/>
                    </a:solidFill>
                  </a:tcPr>
                </a:tc>
                <a:tc>
                  <a:txBody>
                    <a:bodyPr/>
                    <a:lstStyle/>
                    <a:p>
                      <a:endParaRPr lang="en-US" sz="900"/>
                    </a:p>
                  </a:txBody>
                  <a:tcPr>
                    <a:solidFill>
                      <a:schemeClr val="accent5"/>
                    </a:solidFill>
                  </a:tcPr>
                </a:tc>
                <a:extLst>
                  <a:ext uri="{0D108BD9-81ED-4DB2-BD59-A6C34878D82A}">
                    <a16:rowId xmlns:a16="http://schemas.microsoft.com/office/drawing/2014/main" val="492775363"/>
                  </a:ext>
                </a:extLst>
              </a:tr>
              <a:tr h="0">
                <a:tc rowSpan="3">
                  <a:txBody>
                    <a:bodyPr/>
                    <a:lstStyle/>
                    <a:p>
                      <a:r>
                        <a:rPr lang="en-US" b="0" i="0"/>
                        <a:t>Evaluation &amp; Adjustment</a:t>
                      </a:r>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a:t>Analyze feedback from Sr. Leaders</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extLst>
                  <a:ext uri="{0D108BD9-81ED-4DB2-BD59-A6C34878D82A}">
                    <a16:rowId xmlns:a16="http://schemas.microsoft.com/office/drawing/2014/main" val="3858396931"/>
                  </a:ext>
                </a:extLst>
              </a:tr>
              <a:tr h="0">
                <a:tc vMerge="1">
                  <a:txBody>
                    <a:bodyPr/>
                    <a:lstStyle/>
                    <a:p>
                      <a:endParaRPr lang="en-US" b="0" i="1"/>
                    </a:p>
                  </a:txBody>
                  <a:tcPr>
                    <a:solidFill>
                      <a:schemeClr val="bg2"/>
                    </a:solidFill>
                  </a:tcPr>
                </a:tc>
                <a:tc>
                  <a:txBody>
                    <a:bodyPr/>
                    <a:lstStyle/>
                    <a:p>
                      <a:r>
                        <a:rPr lang="en-US" sz="1100"/>
                        <a:t>Assess KPIs: response time, completion, satisfaction</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extLst>
                  <a:ext uri="{0D108BD9-81ED-4DB2-BD59-A6C34878D82A}">
                    <a16:rowId xmlns:a16="http://schemas.microsoft.com/office/drawing/2014/main" val="1981965932"/>
                  </a:ext>
                </a:extLst>
              </a:tr>
              <a:tr h="0">
                <a:tc vMerge="1">
                  <a:txBody>
                    <a:bodyPr/>
                    <a:lstStyle/>
                    <a:p>
                      <a:endParaRPr lang="en-US" b="0" i="1"/>
                    </a:p>
                  </a:txBody>
                  <a:tcPr>
                    <a:solidFill>
                      <a:schemeClr val="bg2"/>
                    </a:solidFill>
                  </a:tcPr>
                </a:tc>
                <a:tc>
                  <a:txBody>
                    <a:bodyPr/>
                    <a:lstStyle/>
                    <a:p>
                      <a:r>
                        <a:rPr lang="en-US" sz="1100"/>
                        <a:t>Implement improvements based on feedback</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tc>
                  <a:txBody>
                    <a:bodyPr/>
                    <a:lstStyle/>
                    <a:p>
                      <a:endParaRPr lang="en-US" sz="900"/>
                    </a:p>
                  </a:txBody>
                  <a:tcPr>
                    <a:solidFill>
                      <a:schemeClr val="bg2">
                        <a:lumMod val="75000"/>
                      </a:schemeClr>
                    </a:solidFill>
                  </a:tcPr>
                </a:tc>
                <a:extLst>
                  <a:ext uri="{0D108BD9-81ED-4DB2-BD59-A6C34878D82A}">
                    <a16:rowId xmlns:a16="http://schemas.microsoft.com/office/drawing/2014/main" val="1931353869"/>
                  </a:ext>
                </a:extLst>
              </a:tr>
              <a:tr h="0">
                <a:tc rowSpan="3">
                  <a:txBody>
                    <a:bodyPr/>
                    <a:lstStyle/>
                    <a:p>
                      <a:r>
                        <a:rPr lang="en-US" b="0" i="0"/>
                        <a:t>Continuous Improvement</a:t>
                      </a:r>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a:t>Regularly review and refine processes</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extLst>
                  <a:ext uri="{0D108BD9-81ED-4DB2-BD59-A6C34878D82A}">
                    <a16:rowId xmlns:a16="http://schemas.microsoft.com/office/drawing/2014/main" val="3170251024"/>
                  </a:ext>
                </a:extLst>
              </a:tr>
              <a:tr h="0">
                <a:tc vMerge="1">
                  <a:txBody>
                    <a:bodyPr/>
                    <a:lstStyle/>
                    <a:p>
                      <a:endParaRPr lang="en-US" b="0" i="1"/>
                    </a:p>
                  </a:txBody>
                  <a:tcPr>
                    <a:solidFill>
                      <a:schemeClr val="bg2"/>
                    </a:solidFill>
                  </a:tcPr>
                </a:tc>
                <a:tc>
                  <a:txBody>
                    <a:bodyPr/>
                    <a:lstStyle/>
                    <a:p>
                      <a:r>
                        <a:rPr lang="en-US" sz="1100"/>
                        <a:t>Foster a culture of continuous improvement</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extLst>
                  <a:ext uri="{0D108BD9-81ED-4DB2-BD59-A6C34878D82A}">
                    <a16:rowId xmlns:a16="http://schemas.microsoft.com/office/drawing/2014/main" val="4123742094"/>
                  </a:ext>
                </a:extLst>
              </a:tr>
              <a:tr h="0">
                <a:tc vMerge="1">
                  <a:txBody>
                    <a:bodyPr/>
                    <a:lstStyle/>
                    <a:p>
                      <a:endParaRPr lang="en-US" b="0" i="1"/>
                    </a:p>
                  </a:txBody>
                  <a:tcPr>
                    <a:solidFill>
                      <a:schemeClr val="bg2"/>
                    </a:solidFill>
                  </a:tcPr>
                </a:tc>
                <a:tc>
                  <a:txBody>
                    <a:bodyPr/>
                    <a:lstStyle/>
                    <a:p>
                      <a:r>
                        <a:rPr lang="en-US" sz="1100"/>
                        <a:t>Hold regular check ins with Sr. Leaders</a:t>
                      </a: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p>
                  </a:txBody>
                  <a:tcPr>
                    <a:lnL w="12700" cap="flat" cmpd="sng" algn="ctr">
                      <a:noFill/>
                      <a:prstDash val="solid"/>
                      <a:round/>
                      <a:headEnd type="none" w="med" len="med"/>
                      <a:tailEnd type="none" w="med" len="med"/>
                    </a:lnL>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tc>
                  <a:txBody>
                    <a:bodyPr/>
                    <a:lstStyle/>
                    <a:p>
                      <a:endParaRPr lang="en-US" sz="900"/>
                    </a:p>
                  </a:txBody>
                  <a:tcPr>
                    <a:solidFill>
                      <a:schemeClr val="bg2">
                        <a:lumMod val="50000"/>
                      </a:schemeClr>
                    </a:solidFill>
                  </a:tcPr>
                </a:tc>
                <a:extLst>
                  <a:ext uri="{0D108BD9-81ED-4DB2-BD59-A6C34878D82A}">
                    <a16:rowId xmlns:a16="http://schemas.microsoft.com/office/drawing/2014/main" val="2140892824"/>
                  </a:ext>
                </a:extLst>
              </a:tr>
            </a:tbl>
          </a:graphicData>
        </a:graphic>
      </p:graphicFrame>
    </p:spTree>
    <p:extLst>
      <p:ext uri="{BB962C8B-B14F-4D97-AF65-F5344CB8AC3E}">
        <p14:creationId xmlns:p14="http://schemas.microsoft.com/office/powerpoint/2010/main" val="418988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9720-11EF-5281-ED93-554BBFD40A45}"/>
              </a:ext>
            </a:extLst>
          </p:cNvPr>
          <p:cNvSpPr>
            <a:spLocks noGrp="1"/>
          </p:cNvSpPr>
          <p:nvPr>
            <p:ph type="title"/>
          </p:nvPr>
        </p:nvSpPr>
        <p:spPr/>
        <p:txBody>
          <a:bodyPr/>
          <a:lstStyle/>
          <a:p>
            <a:r>
              <a:rPr lang="en-US"/>
              <a:t>How to support Theresa in the new role:</a:t>
            </a:r>
          </a:p>
        </p:txBody>
      </p:sp>
      <p:sp>
        <p:nvSpPr>
          <p:cNvPr id="3" name="Content Placeholder 2">
            <a:extLst>
              <a:ext uri="{FF2B5EF4-FFF2-40B4-BE49-F238E27FC236}">
                <a16:creationId xmlns:a16="http://schemas.microsoft.com/office/drawing/2014/main" id="{4C480A02-A634-2692-5939-EEB39BB46979}"/>
              </a:ext>
            </a:extLst>
          </p:cNvPr>
          <p:cNvSpPr>
            <a:spLocks noGrp="1"/>
          </p:cNvSpPr>
          <p:nvPr>
            <p:ph idx="1"/>
          </p:nvPr>
        </p:nvSpPr>
        <p:spPr/>
        <p:txBody>
          <a:bodyPr>
            <a:normAutofit/>
          </a:bodyPr>
          <a:lstStyle/>
          <a:p>
            <a:r>
              <a:rPr lang="en-US" sz="2400">
                <a:latin typeface="Source Sans Pro medium"/>
              </a:rPr>
              <a:t>Nova Chief of Staff certification course</a:t>
            </a:r>
          </a:p>
          <a:p>
            <a:r>
              <a:rPr lang="en-US" sz="2400">
                <a:latin typeface="Source Sans Pro medium"/>
              </a:rPr>
              <a:t>Assign business coach (external) or executive coach/mentor (internal)</a:t>
            </a:r>
          </a:p>
          <a:p>
            <a:r>
              <a:rPr lang="en-US" sz="2400">
                <a:latin typeface="Source Sans Pro medium"/>
              </a:rPr>
              <a:t>Continued support from Human Capital</a:t>
            </a:r>
          </a:p>
          <a:p>
            <a:r>
              <a:rPr lang="en-US" sz="2400">
                <a:latin typeface="Source Sans Pro medium"/>
              </a:rPr>
              <a:t>Clear expectations of the role</a:t>
            </a:r>
          </a:p>
          <a:p>
            <a:pPr lvl="1"/>
            <a:r>
              <a:rPr lang="en-US" sz="2000">
                <a:latin typeface="Source Sans Pro medium"/>
              </a:rPr>
              <a:t>Job description</a:t>
            </a:r>
          </a:p>
          <a:p>
            <a:pPr lvl="1"/>
            <a:r>
              <a:rPr lang="en-US" sz="2000">
                <a:latin typeface="Source Sans Pro medium"/>
              </a:rPr>
              <a:t>Goals and Objectives</a:t>
            </a:r>
          </a:p>
          <a:p>
            <a:pPr lvl="2"/>
            <a:r>
              <a:rPr lang="en-US" sz="1800">
                <a:latin typeface="Source Sans Pro medium"/>
              </a:rPr>
              <a:t>90 days, 6 months, 1 year, and beyond</a:t>
            </a:r>
          </a:p>
          <a:p>
            <a:pPr lvl="2"/>
            <a:r>
              <a:rPr lang="en-US" sz="1800">
                <a:latin typeface="Source Sans Pro medium"/>
              </a:rPr>
              <a:t>How to measure success</a:t>
            </a:r>
          </a:p>
          <a:p>
            <a:pPr lvl="1"/>
            <a:r>
              <a:rPr lang="en-US" sz="2000">
                <a:latin typeface="Source Sans Pro medium"/>
              </a:rPr>
              <a:t>Salary commensurate to the new role and responsibilities</a:t>
            </a:r>
          </a:p>
          <a:p>
            <a:pPr lvl="1"/>
            <a:endParaRPr lang="en-US" sz="2000">
              <a:latin typeface="Source Sans Pro medium"/>
            </a:endParaRPr>
          </a:p>
          <a:p>
            <a:pPr lvl="1"/>
            <a:endParaRPr lang="en-US" sz="2000">
              <a:latin typeface="Source Sans Pro medium"/>
            </a:endParaRPr>
          </a:p>
          <a:p>
            <a:endParaRPr lang="en-US" sz="2400">
              <a:latin typeface="Source Sans Pro medium"/>
            </a:endParaRPr>
          </a:p>
        </p:txBody>
      </p:sp>
    </p:spTree>
    <p:extLst>
      <p:ext uri="{BB962C8B-B14F-4D97-AF65-F5344CB8AC3E}">
        <p14:creationId xmlns:p14="http://schemas.microsoft.com/office/powerpoint/2010/main" val="944318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1688-2EE3-CB00-3647-FAEA3B57041D}"/>
              </a:ext>
            </a:extLst>
          </p:cNvPr>
          <p:cNvSpPr>
            <a:spLocks noGrp="1"/>
          </p:cNvSpPr>
          <p:nvPr>
            <p:ph type="title"/>
          </p:nvPr>
        </p:nvSpPr>
        <p:spPr>
          <a:xfrm>
            <a:off x="106705" y="560979"/>
            <a:ext cx="10988886" cy="873228"/>
          </a:xfrm>
        </p:spPr>
        <p:txBody>
          <a:bodyPr/>
          <a:lstStyle/>
          <a:p>
            <a:r>
              <a:rPr lang="en-US" dirty="0"/>
              <a:t>Communication Plan</a:t>
            </a:r>
          </a:p>
        </p:txBody>
      </p:sp>
      <p:sp>
        <p:nvSpPr>
          <p:cNvPr id="4" name="Rectangle 1">
            <a:extLst>
              <a:ext uri="{FF2B5EF4-FFF2-40B4-BE49-F238E27FC236}">
                <a16:creationId xmlns:a16="http://schemas.microsoft.com/office/drawing/2014/main" id="{E92DA011-ED2F-45AD-2A56-80224AB71BD1}"/>
              </a:ext>
            </a:extLst>
          </p:cNvPr>
          <p:cNvSpPr>
            <a:spLocks noGrp="1" noChangeArrowheads="1"/>
          </p:cNvSpPr>
          <p:nvPr>
            <p:ph idx="1"/>
          </p:nvPr>
        </p:nvSpPr>
        <p:spPr bwMode="auto">
          <a:xfrm>
            <a:off x="232334" y="1434207"/>
            <a:ext cx="11727331" cy="475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6654" rIns="91440" bIns="6665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242424"/>
                </a:solidFill>
                <a:effectLst/>
                <a:latin typeface="+mj-lt"/>
                <a:cs typeface="Segoe UI" panose="020B0502040204020203" pitchFamily="34" charset="0"/>
              </a:rPr>
              <a:t>Pre-Presentation:</a:t>
            </a:r>
            <a:endParaRPr kumimoji="0" lang="en-US" altLang="en-US" sz="2000" b="0" i="0" u="none" strike="noStrike" cap="none" normalizeH="0" baseline="0" dirty="0">
              <a:ln>
                <a:noFill/>
              </a:ln>
              <a:solidFill>
                <a:srgbClr val="242424"/>
              </a:solidFill>
              <a:effectLst/>
              <a:latin typeface="+mj-lt"/>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1" i="0" u="none" strike="noStrike" cap="none" normalizeH="0" baseline="0" dirty="0">
                <a:ln>
                  <a:noFill/>
                </a:ln>
                <a:solidFill>
                  <a:srgbClr val="242424"/>
                </a:solidFill>
                <a:effectLst/>
                <a:latin typeface="+mj-lt"/>
                <a:cs typeface="Segoe UI" panose="020B0502040204020203" pitchFamily="34" charset="0"/>
              </a:rPr>
              <a:t>Define Objectives:</a:t>
            </a:r>
            <a:r>
              <a:rPr kumimoji="0" lang="en-US" altLang="en-US" sz="2000" b="0" i="0" u="none" strike="noStrike" cap="none" normalizeH="0" baseline="0" dirty="0">
                <a:ln>
                  <a:noFill/>
                </a:ln>
                <a:solidFill>
                  <a:srgbClr val="242424"/>
                </a:solidFill>
                <a:effectLst/>
                <a:latin typeface="+mj-lt"/>
                <a:cs typeface="Segoe UI" panose="020B0502040204020203" pitchFamily="34" charset="0"/>
              </a:rPr>
              <a:t> Clearly outline the goals of the presentation to align the team's efforts.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000" b="1" i="0" u="none" strike="noStrike" cap="none" normalizeH="0" baseline="0" dirty="0">
                <a:ln>
                  <a:noFill/>
                </a:ln>
                <a:solidFill>
                  <a:srgbClr val="242424"/>
                </a:solidFill>
                <a:effectLst/>
                <a:latin typeface="+mj-lt"/>
                <a:cs typeface="Segoe UI" panose="020B0502040204020203" pitchFamily="34" charset="0"/>
              </a:rPr>
              <a:t>Identify Audience:</a:t>
            </a:r>
            <a:r>
              <a:rPr kumimoji="0" lang="en-US" altLang="en-US" sz="2000" b="0" i="0" u="none" strike="noStrike" cap="none" normalizeH="0" baseline="0" dirty="0">
                <a:ln>
                  <a:noFill/>
                </a:ln>
                <a:solidFill>
                  <a:srgbClr val="242424"/>
                </a:solidFill>
                <a:effectLst/>
                <a:latin typeface="+mj-lt"/>
                <a:cs typeface="Segoe UI" panose="020B0502040204020203" pitchFamily="34" charset="0"/>
              </a:rPr>
              <a:t> Determine who will be attending and tailor the communication accordingly.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000" b="1" i="0" u="none" strike="noStrike" cap="none" normalizeH="0" baseline="0" dirty="0">
                <a:ln>
                  <a:noFill/>
                </a:ln>
                <a:solidFill>
                  <a:srgbClr val="242424"/>
                </a:solidFill>
                <a:effectLst/>
                <a:latin typeface="+mj-lt"/>
                <a:cs typeface="Segoe UI" panose="020B0502040204020203" pitchFamily="34" charset="0"/>
              </a:rPr>
              <a:t>Develop Key Messages:</a:t>
            </a:r>
            <a:r>
              <a:rPr kumimoji="0" lang="en-US" altLang="en-US" sz="2000" b="0" i="0" u="none" strike="noStrike" cap="none" normalizeH="0" baseline="0" dirty="0">
                <a:ln>
                  <a:noFill/>
                </a:ln>
                <a:solidFill>
                  <a:srgbClr val="242424"/>
                </a:solidFill>
                <a:effectLst/>
                <a:latin typeface="+mj-lt"/>
                <a:cs typeface="Segoe UI" panose="020B0502040204020203" pitchFamily="34" charset="0"/>
              </a:rPr>
              <a:t> Highlight the main points you want to convey in the presentation. </a:t>
            </a:r>
            <a:br>
              <a:rPr kumimoji="0" lang="en-US" altLang="en-US" sz="2000" b="0" i="0" u="none" strike="noStrike" cap="none" normalizeH="0" baseline="0" dirty="0">
                <a:ln>
                  <a:noFill/>
                </a:ln>
                <a:solidFill>
                  <a:srgbClr val="242424"/>
                </a:solidFill>
                <a:effectLst/>
                <a:latin typeface="+mj-lt"/>
                <a:cs typeface="Segoe UI" panose="020B0502040204020203" pitchFamily="34" charset="0"/>
              </a:rPr>
            </a:br>
            <a:endParaRPr kumimoji="0" lang="en-US" altLang="en-US" sz="2000" b="0" i="0" u="none" strike="noStrike" cap="none" normalizeH="0" baseline="0" dirty="0">
              <a:ln>
                <a:noFill/>
              </a:ln>
              <a:solidFill>
                <a:srgbClr val="242424"/>
              </a:solidFill>
              <a:effectLst/>
              <a:latin typeface="+mj-lt"/>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242424"/>
                </a:solidFill>
                <a:effectLst/>
                <a:latin typeface="+mj-lt"/>
                <a:cs typeface="Segoe UI" panose="020B0502040204020203" pitchFamily="34" charset="0"/>
              </a:rPr>
              <a:t>During Presentation:</a:t>
            </a:r>
            <a:endParaRPr kumimoji="0" lang="en-US" altLang="en-US" sz="2000" b="0" i="0" u="none" strike="noStrike" cap="none" normalizeH="0" baseline="0" dirty="0">
              <a:ln>
                <a:noFill/>
              </a:ln>
              <a:solidFill>
                <a:srgbClr val="242424"/>
              </a:solidFill>
              <a:effectLst/>
              <a:latin typeface="+mj-lt"/>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1" i="0" u="none" strike="noStrike" cap="none" normalizeH="0" baseline="0" dirty="0">
                <a:ln>
                  <a:noFill/>
                </a:ln>
                <a:solidFill>
                  <a:srgbClr val="242424"/>
                </a:solidFill>
                <a:effectLst/>
                <a:latin typeface="+mj-lt"/>
                <a:cs typeface="Segoe UI" panose="020B0502040204020203" pitchFamily="34" charset="0"/>
              </a:rPr>
              <a:t>Engage the Audience:</a:t>
            </a:r>
            <a:r>
              <a:rPr kumimoji="0" lang="en-US" altLang="en-US" sz="2000" b="0" i="0" u="none" strike="noStrike" cap="none" normalizeH="0" baseline="0" dirty="0">
                <a:ln>
                  <a:noFill/>
                </a:ln>
                <a:solidFill>
                  <a:srgbClr val="242424"/>
                </a:solidFill>
                <a:effectLst/>
                <a:latin typeface="+mj-lt"/>
                <a:cs typeface="Segoe UI" panose="020B0502040204020203" pitchFamily="34" charset="0"/>
              </a:rPr>
              <a:t> Use interactive elements to keep the audience involved.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000" b="1" i="0" u="none" strike="noStrike" cap="none" normalizeH="0" baseline="0" dirty="0">
                <a:ln>
                  <a:noFill/>
                </a:ln>
                <a:solidFill>
                  <a:srgbClr val="242424"/>
                </a:solidFill>
                <a:effectLst/>
                <a:latin typeface="+mj-lt"/>
                <a:cs typeface="Segoe UI" panose="020B0502040204020203" pitchFamily="34" charset="0"/>
              </a:rPr>
              <a:t>Deliver Key Messages:</a:t>
            </a:r>
            <a:r>
              <a:rPr kumimoji="0" lang="en-US" altLang="en-US" sz="2000" b="0" i="0" u="none" strike="noStrike" cap="none" normalizeH="0" baseline="0" dirty="0">
                <a:ln>
                  <a:noFill/>
                </a:ln>
                <a:solidFill>
                  <a:srgbClr val="242424"/>
                </a:solidFill>
                <a:effectLst/>
                <a:latin typeface="+mj-lt"/>
                <a:cs typeface="Segoe UI" panose="020B0502040204020203" pitchFamily="34" charset="0"/>
              </a:rPr>
              <a:t> Ensure the main points are communicated effectively.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000" b="1" i="0" u="none" strike="noStrike" cap="none" normalizeH="0" baseline="0" dirty="0">
                <a:ln>
                  <a:noFill/>
                </a:ln>
                <a:solidFill>
                  <a:srgbClr val="242424"/>
                </a:solidFill>
                <a:effectLst/>
                <a:latin typeface="+mj-lt"/>
                <a:cs typeface="Segoe UI" panose="020B0502040204020203" pitchFamily="34" charset="0"/>
              </a:rPr>
              <a:t>Visual Aids:</a:t>
            </a:r>
            <a:r>
              <a:rPr kumimoji="0" lang="en-US" altLang="en-US" sz="2000" b="0" i="0" u="none" strike="noStrike" cap="none" normalizeH="0" baseline="0" dirty="0">
                <a:ln>
                  <a:noFill/>
                </a:ln>
                <a:solidFill>
                  <a:srgbClr val="242424"/>
                </a:solidFill>
                <a:effectLst/>
                <a:latin typeface="+mj-lt"/>
                <a:cs typeface="Segoe UI" panose="020B0502040204020203" pitchFamily="34" charset="0"/>
              </a:rPr>
              <a:t> Utilize slides, charts, and graphs to support your message. </a:t>
            </a:r>
            <a:br>
              <a:rPr kumimoji="0" lang="en-US" altLang="en-US" sz="2000" b="0" i="0" u="none" strike="noStrike" cap="none" normalizeH="0" baseline="0" dirty="0">
                <a:ln>
                  <a:noFill/>
                </a:ln>
                <a:solidFill>
                  <a:srgbClr val="242424"/>
                </a:solidFill>
                <a:effectLst/>
                <a:latin typeface="+mj-lt"/>
                <a:cs typeface="Segoe UI" panose="020B0502040204020203" pitchFamily="34" charset="0"/>
              </a:rPr>
            </a:br>
            <a:endParaRPr kumimoji="0" lang="en-US" altLang="en-US" sz="2000" b="0" i="0" u="none" strike="noStrike" cap="none" normalizeH="0" baseline="0" dirty="0">
              <a:ln>
                <a:noFill/>
              </a:ln>
              <a:solidFill>
                <a:srgbClr val="242424"/>
              </a:solidFill>
              <a:effectLst/>
              <a:latin typeface="+mj-lt"/>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242424"/>
                </a:solidFill>
                <a:effectLst/>
                <a:latin typeface="+mj-lt"/>
                <a:cs typeface="Segoe UI" panose="020B0502040204020203" pitchFamily="34" charset="0"/>
              </a:rPr>
              <a:t>Post-Presentation:</a:t>
            </a:r>
            <a:endParaRPr kumimoji="0" lang="en-US" altLang="en-US" sz="2000" b="0" i="0" u="none" strike="noStrike" cap="none" normalizeH="0" baseline="0" dirty="0">
              <a:ln>
                <a:noFill/>
              </a:ln>
              <a:solidFill>
                <a:srgbClr val="242424"/>
              </a:solidFill>
              <a:effectLst/>
              <a:latin typeface="+mj-lt"/>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1" i="0" u="none" strike="noStrike" cap="none" normalizeH="0" baseline="0" dirty="0">
                <a:ln>
                  <a:noFill/>
                </a:ln>
                <a:solidFill>
                  <a:srgbClr val="242424"/>
                </a:solidFill>
                <a:effectLst/>
                <a:latin typeface="+mj-lt"/>
                <a:cs typeface="Segoe UI" panose="020B0502040204020203" pitchFamily="34" charset="0"/>
              </a:rPr>
              <a:t>Feedback Collection:</a:t>
            </a:r>
            <a:r>
              <a:rPr kumimoji="0" lang="en-US" altLang="en-US" sz="2000" b="0" i="0" u="none" strike="noStrike" cap="none" normalizeH="0" baseline="0" dirty="0">
                <a:ln>
                  <a:noFill/>
                </a:ln>
                <a:solidFill>
                  <a:srgbClr val="242424"/>
                </a:solidFill>
                <a:effectLst/>
                <a:latin typeface="+mj-lt"/>
                <a:cs typeface="Segoe UI" panose="020B0502040204020203" pitchFamily="34" charset="0"/>
              </a:rPr>
              <a:t> Provide a way for attendees to give feedback on the presentation.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000" b="1" i="0" u="none" strike="noStrike" cap="none" normalizeH="0" baseline="0" dirty="0">
                <a:ln>
                  <a:noFill/>
                </a:ln>
                <a:solidFill>
                  <a:srgbClr val="242424"/>
                </a:solidFill>
                <a:effectLst/>
                <a:latin typeface="+mj-lt"/>
                <a:cs typeface="Segoe UI" panose="020B0502040204020203" pitchFamily="34" charset="0"/>
              </a:rPr>
              <a:t>Follow-Up Communication:</a:t>
            </a:r>
            <a:r>
              <a:rPr kumimoji="0" lang="en-US" altLang="en-US" sz="2000" b="0" i="0" u="none" strike="noStrike" cap="none" normalizeH="0" baseline="0" dirty="0">
                <a:ln>
                  <a:noFill/>
                </a:ln>
                <a:solidFill>
                  <a:srgbClr val="242424"/>
                </a:solidFill>
                <a:effectLst/>
                <a:latin typeface="+mj-lt"/>
                <a:cs typeface="Segoe UI" panose="020B0502040204020203" pitchFamily="34" charset="0"/>
              </a:rPr>
              <a:t> Send a summary of the presentation and next steps to all participants.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000" b="1" i="0" u="none" strike="noStrike" cap="none" normalizeH="0" baseline="0" dirty="0">
                <a:ln>
                  <a:noFill/>
                </a:ln>
                <a:solidFill>
                  <a:srgbClr val="242424"/>
                </a:solidFill>
                <a:effectLst/>
                <a:latin typeface="+mj-lt"/>
                <a:cs typeface="Segoe UI" panose="020B0502040204020203" pitchFamily="34" charset="0"/>
              </a:rPr>
              <a:t>Action Items:</a:t>
            </a:r>
            <a:r>
              <a:rPr kumimoji="0" lang="en-US" altLang="en-US" sz="2000" b="0" i="0" u="none" strike="noStrike" cap="none" normalizeH="0" baseline="0" dirty="0">
                <a:ln>
                  <a:noFill/>
                </a:ln>
                <a:solidFill>
                  <a:srgbClr val="242424"/>
                </a:solidFill>
                <a:effectLst/>
                <a:latin typeface="+mj-lt"/>
                <a:cs typeface="Segoe UI" panose="020B0502040204020203" pitchFamily="34" charset="0"/>
              </a:rPr>
              <a:t> Outline clear action items and responsibilities moving forward.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42424"/>
                </a:solidFill>
                <a:effectLst/>
                <a:latin typeface="+mj-lt"/>
                <a:cs typeface="Segoe UI" panose="020B0502040204020203" pitchFamily="34" charset="0"/>
              </a:rPr>
              <a:t>Please let me know if you need any specific details or if there's anything else I can assist you with!</a:t>
            </a:r>
            <a:endParaRPr kumimoji="0" lang="en-US" altLang="en-US" sz="2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96957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EE71-2D70-C755-56B5-8FF4663167F1}"/>
              </a:ext>
            </a:extLst>
          </p:cNvPr>
          <p:cNvSpPr>
            <a:spLocks noGrp="1"/>
          </p:cNvSpPr>
          <p:nvPr>
            <p:ph type="title"/>
          </p:nvPr>
        </p:nvSpPr>
        <p:spPr/>
        <p:txBody>
          <a:bodyPr anchor="ctr">
            <a:normAutofit/>
          </a:bodyPr>
          <a:lstStyle/>
          <a:p>
            <a:r>
              <a:rPr lang="en-US"/>
              <a:t>Executive Summary</a:t>
            </a:r>
          </a:p>
        </p:txBody>
      </p:sp>
      <p:graphicFrame>
        <p:nvGraphicFramePr>
          <p:cNvPr id="5" name="Content Placeholder 2">
            <a:extLst>
              <a:ext uri="{FF2B5EF4-FFF2-40B4-BE49-F238E27FC236}">
                <a16:creationId xmlns:a16="http://schemas.microsoft.com/office/drawing/2014/main" id="{50AD2F0F-2E8A-3353-0A38-B67D2CE40B28}"/>
              </a:ext>
            </a:extLst>
          </p:cNvPr>
          <p:cNvGraphicFramePr>
            <a:graphicFrameLocks noGrp="1"/>
          </p:cNvGraphicFramePr>
          <p:nvPr>
            <p:ph idx="1"/>
            <p:extLst>
              <p:ext uri="{D42A27DB-BD31-4B8C-83A1-F6EECF244321}">
                <p14:modId xmlns:p14="http://schemas.microsoft.com/office/powerpoint/2010/main" val="6357390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5182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D361274-485A-F657-11BE-2A60EBB5C47F}"/>
              </a:ext>
            </a:extLst>
          </p:cNvPr>
          <p:cNvSpPr>
            <a:spLocks noGrp="1"/>
          </p:cNvSpPr>
          <p:nvPr>
            <p:ph type="title"/>
          </p:nvPr>
        </p:nvSpPr>
        <p:spPr/>
        <p:txBody>
          <a:bodyPr/>
          <a:lstStyle/>
          <a:p>
            <a:r>
              <a:rPr lang="en-US"/>
              <a:t>What are we doing?</a:t>
            </a:r>
          </a:p>
        </p:txBody>
      </p:sp>
      <p:graphicFrame>
        <p:nvGraphicFramePr>
          <p:cNvPr id="5" name="Content Placeholder 2">
            <a:extLst>
              <a:ext uri="{FF2B5EF4-FFF2-40B4-BE49-F238E27FC236}">
                <a16:creationId xmlns:a16="http://schemas.microsoft.com/office/drawing/2014/main" id="{E54F1BE6-77B4-B156-8CB6-AEE5DC4F84D8}"/>
              </a:ext>
            </a:extLst>
          </p:cNvPr>
          <p:cNvGraphicFramePr>
            <a:graphicFrameLocks noGrp="1"/>
          </p:cNvGraphicFramePr>
          <p:nvPr>
            <p:ph idx="1"/>
            <p:extLst>
              <p:ext uri="{D42A27DB-BD31-4B8C-83A1-F6EECF244321}">
                <p14:modId xmlns:p14="http://schemas.microsoft.com/office/powerpoint/2010/main" val="3510767946"/>
              </p:ext>
            </p:extLst>
          </p:nvPr>
        </p:nvGraphicFramePr>
        <p:xfrm>
          <a:off x="1034796" y="1990725"/>
          <a:ext cx="1012240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1108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E401-1FFC-21AD-7026-FB5E9646935B}"/>
              </a:ext>
            </a:extLst>
          </p:cNvPr>
          <p:cNvSpPr>
            <a:spLocks noGrp="1"/>
          </p:cNvSpPr>
          <p:nvPr>
            <p:ph type="title"/>
          </p:nvPr>
        </p:nvSpPr>
        <p:spPr>
          <a:xfrm>
            <a:off x="253629" y="971498"/>
            <a:ext cx="10988886" cy="873228"/>
          </a:xfrm>
        </p:spPr>
        <p:txBody>
          <a:bodyPr/>
          <a:lstStyle/>
          <a:p>
            <a:r>
              <a:rPr lang="en-US"/>
              <a:t>Why are we doing it?</a:t>
            </a:r>
          </a:p>
        </p:txBody>
      </p:sp>
      <p:graphicFrame>
        <p:nvGraphicFramePr>
          <p:cNvPr id="4" name="Content Placeholder 3">
            <a:extLst>
              <a:ext uri="{FF2B5EF4-FFF2-40B4-BE49-F238E27FC236}">
                <a16:creationId xmlns:a16="http://schemas.microsoft.com/office/drawing/2014/main" id="{7A2CD552-593F-2617-B3B6-47A5423C75CA}"/>
              </a:ext>
            </a:extLst>
          </p:cNvPr>
          <p:cNvGraphicFramePr>
            <a:graphicFrameLocks noGrp="1"/>
          </p:cNvGraphicFramePr>
          <p:nvPr>
            <p:ph idx="1"/>
            <p:extLst>
              <p:ext uri="{D42A27DB-BD31-4B8C-83A1-F6EECF244321}">
                <p14:modId xmlns:p14="http://schemas.microsoft.com/office/powerpoint/2010/main" val="22148943"/>
              </p:ext>
            </p:extLst>
          </p:nvPr>
        </p:nvGraphicFramePr>
        <p:xfrm>
          <a:off x="1031382" y="1936699"/>
          <a:ext cx="10129236" cy="4342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9621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333E-0D6C-E365-BC64-A580BB2FCE89}"/>
              </a:ext>
            </a:extLst>
          </p:cNvPr>
          <p:cNvSpPr>
            <a:spLocks noGrp="1"/>
          </p:cNvSpPr>
          <p:nvPr>
            <p:ph type="title"/>
          </p:nvPr>
        </p:nvSpPr>
        <p:spPr/>
        <p:txBody>
          <a:bodyPr/>
          <a:lstStyle/>
          <a:p>
            <a:r>
              <a:rPr lang="en-US"/>
              <a:t>Implementation Plan:</a:t>
            </a:r>
          </a:p>
        </p:txBody>
      </p:sp>
      <p:sp>
        <p:nvSpPr>
          <p:cNvPr id="3" name="Content Placeholder 2">
            <a:extLst>
              <a:ext uri="{FF2B5EF4-FFF2-40B4-BE49-F238E27FC236}">
                <a16:creationId xmlns:a16="http://schemas.microsoft.com/office/drawing/2014/main" id="{54BB1E52-8190-8969-7C94-A5B7D81731C4}"/>
              </a:ext>
            </a:extLst>
          </p:cNvPr>
          <p:cNvSpPr>
            <a:spLocks noGrp="1"/>
          </p:cNvSpPr>
          <p:nvPr>
            <p:ph idx="1"/>
          </p:nvPr>
        </p:nvSpPr>
        <p:spPr/>
        <p:txBody>
          <a:bodyPr vert="horz" lIns="91440" tIns="45720" rIns="91440" bIns="45720" rtlCol="0" anchor="t">
            <a:normAutofit fontScale="70000" lnSpcReduction="20000"/>
          </a:bodyPr>
          <a:lstStyle/>
          <a:p>
            <a:r>
              <a:rPr lang="en-US" b="1">
                <a:solidFill>
                  <a:schemeClr val="accent3"/>
                </a:solidFill>
                <a:latin typeface="Source Sans Pro medium"/>
              </a:rPr>
              <a:t>Team Structure: </a:t>
            </a:r>
            <a:r>
              <a:rPr lang="en-US">
                <a:solidFill>
                  <a:schemeClr val="tx1">
                    <a:lumMod val="50000"/>
                  </a:schemeClr>
                </a:solidFill>
                <a:latin typeface="Source Sans Pro medium"/>
              </a:rPr>
              <a:t>Define the roles and responsibilities within the administrative support team, ensuring coverage for all critical areas.</a:t>
            </a:r>
          </a:p>
          <a:p>
            <a:r>
              <a:rPr lang="en-US" b="1">
                <a:solidFill>
                  <a:schemeClr val="accent3"/>
                </a:solidFill>
                <a:latin typeface="Source Sans Pro medium"/>
              </a:rPr>
              <a:t>Integration: </a:t>
            </a:r>
            <a:r>
              <a:rPr lang="en-US">
                <a:solidFill>
                  <a:schemeClr val="tx1">
                    <a:lumMod val="50000"/>
                  </a:schemeClr>
                </a:solidFill>
                <a:latin typeface="Source Sans Pro medium"/>
              </a:rPr>
              <a:t>Transition from the single assistant model to the team-based approach, ensuring minimal disruption to ongoing operations.</a:t>
            </a:r>
          </a:p>
          <a:p>
            <a:r>
              <a:rPr lang="en-US" b="1">
                <a:solidFill>
                  <a:schemeClr val="accent3"/>
                </a:solidFill>
                <a:latin typeface="Source Sans Pro medium"/>
              </a:rPr>
              <a:t>Communication: </a:t>
            </a:r>
            <a:r>
              <a:rPr lang="en-US">
                <a:solidFill>
                  <a:schemeClr val="tx1">
                    <a:lumMod val="50000"/>
                  </a:schemeClr>
                </a:solidFill>
                <a:latin typeface="Source Sans Pro medium"/>
              </a:rPr>
              <a:t>Develop a clear communication plan to ensure executives and the organization are aligned and informed.</a:t>
            </a:r>
          </a:p>
          <a:p>
            <a:r>
              <a:rPr lang="en-US" b="1">
                <a:solidFill>
                  <a:schemeClr val="accent3"/>
                </a:solidFill>
                <a:latin typeface="Source Sans Pro medium"/>
              </a:rPr>
              <a:t>Assessment:</a:t>
            </a:r>
            <a:r>
              <a:rPr lang="en-US">
                <a:solidFill>
                  <a:schemeClr val="tx1">
                    <a:lumMod val="50000"/>
                  </a:schemeClr>
                </a:solidFill>
                <a:latin typeface="Source Sans Pro medium"/>
              </a:rPr>
              <a:t> Assess current staff and administrative tasks and identify specific areas where team support can enhance efficiency through process improvement or technology deployment. Assess the existing needs of the executive team to ensure optimal support.</a:t>
            </a:r>
          </a:p>
          <a:p>
            <a:r>
              <a:rPr lang="en-US" b="1">
                <a:solidFill>
                  <a:schemeClr val="accent3"/>
                </a:solidFill>
                <a:latin typeface="Source Sans Pro medium"/>
              </a:rPr>
              <a:t>Training:</a:t>
            </a:r>
            <a:r>
              <a:rPr lang="en-US" b="1">
                <a:solidFill>
                  <a:schemeClr val="tx1">
                    <a:lumMod val="50000"/>
                  </a:schemeClr>
                </a:solidFill>
                <a:latin typeface="Source Sans Pro medium"/>
              </a:rPr>
              <a:t> </a:t>
            </a:r>
            <a:r>
              <a:rPr lang="en-US">
                <a:solidFill>
                  <a:schemeClr val="tx1">
                    <a:lumMod val="50000"/>
                  </a:schemeClr>
                </a:solidFill>
                <a:latin typeface="Source Sans Pro medium"/>
              </a:rPr>
              <a:t>Implement a comprehensive training program to ensure all team members are well-prepared to handle their duties. Implement a system and train executives how to request service.</a:t>
            </a:r>
          </a:p>
          <a:p>
            <a:r>
              <a:rPr lang="en-US" b="1">
                <a:solidFill>
                  <a:schemeClr val="accent3"/>
                </a:solidFill>
                <a:latin typeface="Source Sans Pro medium"/>
              </a:rPr>
              <a:t>Evaluation:</a:t>
            </a:r>
            <a:r>
              <a:rPr lang="en-US" b="1">
                <a:solidFill>
                  <a:schemeClr val="tx1">
                    <a:lumMod val="50000"/>
                  </a:schemeClr>
                </a:solidFill>
                <a:latin typeface="Source Sans Pro medium"/>
              </a:rPr>
              <a:t> </a:t>
            </a:r>
            <a:r>
              <a:rPr lang="en-US">
                <a:solidFill>
                  <a:schemeClr val="tx1">
                    <a:lumMod val="50000"/>
                  </a:schemeClr>
                </a:solidFill>
                <a:latin typeface="Source Sans Pro medium"/>
              </a:rPr>
              <a:t>Regularly evaluate the performance of the administrative support team and adjusting as needed to optimize efficiency and effectiveness.</a:t>
            </a:r>
          </a:p>
          <a:p>
            <a:r>
              <a:rPr lang="en-US" b="1">
                <a:solidFill>
                  <a:schemeClr val="accent3"/>
                </a:solidFill>
                <a:latin typeface="Source Sans Pro medium"/>
              </a:rPr>
              <a:t>Recruitment:</a:t>
            </a:r>
            <a:r>
              <a:rPr lang="en-US" b="1">
                <a:solidFill>
                  <a:schemeClr val="tx1">
                    <a:lumMod val="50000"/>
                  </a:schemeClr>
                </a:solidFill>
                <a:latin typeface="Source Sans Pro medium"/>
              </a:rPr>
              <a:t> </a:t>
            </a:r>
            <a:r>
              <a:rPr lang="en-US">
                <a:solidFill>
                  <a:schemeClr val="tx1">
                    <a:lumMod val="50000"/>
                  </a:schemeClr>
                </a:solidFill>
                <a:latin typeface="Source Sans Pro medium"/>
              </a:rPr>
              <a:t>Initiate the recruitment process to bring in individuals with the required skills and expertise as needed.</a:t>
            </a:r>
          </a:p>
        </p:txBody>
      </p:sp>
    </p:spTree>
    <p:extLst>
      <p:ext uri="{BB962C8B-B14F-4D97-AF65-F5344CB8AC3E}">
        <p14:creationId xmlns:p14="http://schemas.microsoft.com/office/powerpoint/2010/main" val="269964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01D74D-1ED8-23EA-1B24-3A036C1EDC31}"/>
              </a:ext>
            </a:extLst>
          </p:cNvPr>
          <p:cNvSpPr>
            <a:spLocks noGrp="1"/>
          </p:cNvSpPr>
          <p:nvPr>
            <p:ph type="title"/>
          </p:nvPr>
        </p:nvSpPr>
        <p:spPr>
          <a:xfrm>
            <a:off x="253629" y="961095"/>
            <a:ext cx="11492894" cy="873228"/>
          </a:xfrm>
        </p:spPr>
        <p:txBody>
          <a:bodyPr/>
          <a:lstStyle/>
          <a:p>
            <a:r>
              <a:rPr lang="en-US" sz="4400"/>
              <a:t>Executive Administrative Support Team Proposal</a:t>
            </a:r>
            <a:endParaRPr lang="en-US"/>
          </a:p>
        </p:txBody>
      </p:sp>
      <p:sp>
        <p:nvSpPr>
          <p:cNvPr id="6" name="Content Placeholder 5">
            <a:extLst>
              <a:ext uri="{FF2B5EF4-FFF2-40B4-BE49-F238E27FC236}">
                <a16:creationId xmlns:a16="http://schemas.microsoft.com/office/drawing/2014/main" id="{D34AE75F-7967-4DD1-2F51-53ABC483C991}"/>
              </a:ext>
            </a:extLst>
          </p:cNvPr>
          <p:cNvSpPr>
            <a:spLocks noGrp="1"/>
          </p:cNvSpPr>
          <p:nvPr>
            <p:ph idx="1"/>
          </p:nvPr>
        </p:nvSpPr>
        <p:spPr>
          <a:xfrm>
            <a:off x="253629" y="1991060"/>
            <a:ext cx="11684742" cy="3697563"/>
          </a:xfrm>
        </p:spPr>
        <p:txBody>
          <a:bodyPr anchor="ctr">
            <a:normAutofit fontScale="92500" lnSpcReduction="20000"/>
          </a:bodyPr>
          <a:lstStyle/>
          <a:p>
            <a:pPr marL="0" indent="0" algn="ctr">
              <a:lnSpc>
                <a:spcPct val="150000"/>
              </a:lnSpc>
              <a:buNone/>
            </a:pPr>
            <a:r>
              <a:rPr lang="en-US">
                <a:latin typeface="Source Sans Pro medium"/>
              </a:rPr>
              <a:t>This business case proposes the creation of an Administrative Support Team to replace the current single executive assistant model. This change aims to enhance efficiency, provide broader skill sets, improve service levels, mitigate risks, support strategic initiatives, and promote employee well-being. The transition to a team-based approach will better align with our bank’s growth and operational needs, ensuring sustained support for our executives and leaders.</a:t>
            </a:r>
          </a:p>
        </p:txBody>
      </p:sp>
    </p:spTree>
    <p:extLst>
      <p:ext uri="{BB962C8B-B14F-4D97-AF65-F5344CB8AC3E}">
        <p14:creationId xmlns:p14="http://schemas.microsoft.com/office/powerpoint/2010/main" val="220185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0906-9B09-ED42-9A3C-A1A979B44887}"/>
              </a:ext>
            </a:extLst>
          </p:cNvPr>
          <p:cNvSpPr>
            <a:spLocks noGrp="1"/>
          </p:cNvSpPr>
          <p:nvPr>
            <p:ph type="title"/>
          </p:nvPr>
        </p:nvSpPr>
        <p:spPr>
          <a:xfrm>
            <a:off x="711200" y="92579"/>
            <a:ext cx="11470640" cy="873228"/>
          </a:xfrm>
        </p:spPr>
        <p:txBody>
          <a:bodyPr/>
          <a:lstStyle/>
          <a:p>
            <a:r>
              <a:rPr lang="en-US" sz="4400"/>
              <a:t>Executive </a:t>
            </a:r>
            <a:r>
              <a:rPr lang="en-US"/>
              <a:t>Administrative Support Plan - Proposed </a:t>
            </a:r>
          </a:p>
        </p:txBody>
      </p:sp>
      <p:graphicFrame>
        <p:nvGraphicFramePr>
          <p:cNvPr id="4" name="Content Placeholder 3">
            <a:extLst>
              <a:ext uri="{FF2B5EF4-FFF2-40B4-BE49-F238E27FC236}">
                <a16:creationId xmlns:a16="http://schemas.microsoft.com/office/drawing/2014/main" id="{0BB5D783-8134-B607-2613-8064A6C4BAD3}"/>
              </a:ext>
            </a:extLst>
          </p:cNvPr>
          <p:cNvGraphicFramePr>
            <a:graphicFrameLocks noGrp="1"/>
          </p:cNvGraphicFramePr>
          <p:nvPr>
            <p:ph idx="1"/>
            <p:extLst>
              <p:ext uri="{D42A27DB-BD31-4B8C-83A1-F6EECF244321}">
                <p14:modId xmlns:p14="http://schemas.microsoft.com/office/powerpoint/2010/main" val="1445983936"/>
              </p:ext>
            </p:extLst>
          </p:nvPr>
        </p:nvGraphicFramePr>
        <p:xfrm>
          <a:off x="1164690" y="1518863"/>
          <a:ext cx="9862620" cy="3114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7075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3BCB-90FF-10AD-283A-6F08219C8108}"/>
              </a:ext>
            </a:extLst>
          </p:cNvPr>
          <p:cNvSpPr>
            <a:spLocks noGrp="1"/>
          </p:cNvSpPr>
          <p:nvPr>
            <p:ph type="title"/>
          </p:nvPr>
        </p:nvSpPr>
        <p:spPr/>
        <p:txBody>
          <a:bodyPr/>
          <a:lstStyle/>
          <a:p>
            <a:r>
              <a:rPr lang="en-US" dirty="0"/>
              <a:t>Executive Administrative Support – Purpose Statement</a:t>
            </a:r>
          </a:p>
        </p:txBody>
      </p:sp>
      <p:sp>
        <p:nvSpPr>
          <p:cNvPr id="3" name="Content Placeholder 2">
            <a:extLst>
              <a:ext uri="{FF2B5EF4-FFF2-40B4-BE49-F238E27FC236}">
                <a16:creationId xmlns:a16="http://schemas.microsoft.com/office/drawing/2014/main" id="{5455954A-6149-D4EC-6533-09C71838AEDA}"/>
              </a:ext>
            </a:extLst>
          </p:cNvPr>
          <p:cNvSpPr>
            <a:spLocks noGrp="1"/>
          </p:cNvSpPr>
          <p:nvPr>
            <p:ph idx="1"/>
          </p:nvPr>
        </p:nvSpPr>
        <p:spPr/>
        <p:txBody>
          <a:bodyPr vert="horz" lIns="91440" tIns="45720" rIns="91440" bIns="45720" rtlCol="0" anchor="t">
            <a:normAutofit lnSpcReduction="10000"/>
          </a:bodyPr>
          <a:lstStyle/>
          <a:p>
            <a:pPr marL="0" indent="0">
              <a:lnSpc>
                <a:spcPct val="150000"/>
              </a:lnSpc>
              <a:buNone/>
              <a:defRPr/>
            </a:pPr>
            <a:r>
              <a:rPr kumimoji="0" lang="en-US" sz="2800" b="0" i="0" u="none" strike="noStrike" kern="1200" cap="none" spc="0" normalizeH="0" baseline="0" noProof="0" dirty="0">
                <a:ln>
                  <a:noFill/>
                </a:ln>
                <a:solidFill>
                  <a:srgbClr val="374151"/>
                </a:solidFill>
                <a:effectLst/>
                <a:uLnTx/>
                <a:uFillTx/>
                <a:latin typeface="Söhne"/>
                <a:ea typeface="+mn-ea"/>
                <a:cs typeface="+mn-cs"/>
              </a:rPr>
              <a:t>The Executive Administrative Support Team exists to support the CEO</a:t>
            </a:r>
            <a:r>
              <a:rPr lang="en-US" sz="2800" dirty="0">
                <a:solidFill>
                  <a:srgbClr val="374151"/>
                </a:solidFill>
                <a:latin typeface="Söhne"/>
              </a:rPr>
              <a:t>, Executive</a:t>
            </a:r>
            <a:r>
              <a:rPr kumimoji="0" lang="en-US" sz="2800" b="0" i="0" u="none" strike="noStrike" kern="1200" cap="none" spc="0" normalizeH="0" baseline="0" noProof="0" dirty="0">
                <a:ln>
                  <a:noFill/>
                </a:ln>
                <a:solidFill>
                  <a:srgbClr val="374151"/>
                </a:solidFill>
                <a:effectLst/>
                <a:uLnTx/>
                <a:uFillTx/>
                <a:latin typeface="Söhne"/>
                <a:ea typeface="+mn-ea"/>
                <a:cs typeface="+mn-cs"/>
              </a:rPr>
              <a:t> Leadership Team (</a:t>
            </a:r>
            <a:r>
              <a:rPr lang="en-US" sz="2800" dirty="0">
                <a:solidFill>
                  <a:srgbClr val="374151"/>
                </a:solidFill>
                <a:latin typeface="Söhne"/>
              </a:rPr>
              <a:t>ELT), and Board of Directors </a:t>
            </a:r>
            <a:r>
              <a:rPr kumimoji="0" lang="en-US" sz="2800" b="0" i="0" u="none" strike="noStrike" kern="1200" cap="none" spc="0" normalizeH="0" baseline="0" noProof="0" dirty="0">
                <a:ln>
                  <a:noFill/>
                </a:ln>
                <a:solidFill>
                  <a:srgbClr val="374151"/>
                </a:solidFill>
                <a:effectLst/>
                <a:uLnTx/>
                <a:uFillTx/>
                <a:latin typeface="Söhne"/>
                <a:ea typeface="+mn-ea"/>
                <a:cs typeface="+mn-cs"/>
              </a:rPr>
              <a:t>by efficiently managing priorities, streamlining communication, and ensuring a collaborative workflow, thereby allowing the </a:t>
            </a:r>
            <a:r>
              <a:rPr lang="en-US" sz="2800" dirty="0">
                <a:solidFill>
                  <a:srgbClr val="374151"/>
                </a:solidFill>
                <a:latin typeface="Söhne"/>
              </a:rPr>
              <a:t>organization’s leaders </a:t>
            </a:r>
            <a:r>
              <a:rPr kumimoji="0" lang="en-US" sz="2800" b="0" i="0" u="none" strike="noStrike" kern="1200" cap="none" spc="0" normalizeH="0" baseline="0" noProof="0" dirty="0">
                <a:ln>
                  <a:noFill/>
                </a:ln>
                <a:solidFill>
                  <a:srgbClr val="374151"/>
                </a:solidFill>
                <a:effectLst/>
                <a:uLnTx/>
                <a:uFillTx/>
                <a:latin typeface="Söhne"/>
                <a:ea typeface="+mn-ea"/>
                <a:cs typeface="+mn-cs"/>
              </a:rPr>
              <a:t>to focus on strategic initiatives that increase mission impact, enhance client experience, and ensure operational effectiveness and efficiencies.</a:t>
            </a:r>
            <a:endParaRPr lang="en-US" dirty="0"/>
          </a:p>
          <a:p>
            <a:pPr marL="0" marR="0" lvl="0" indent="0" algn="l" defTabSz="914400">
              <a:lnSpc>
                <a:spcPct val="150000"/>
              </a:lnSpc>
              <a:spcBef>
                <a:spcPts val="1000"/>
              </a:spcBef>
              <a:spcAft>
                <a:spcPts val="0"/>
              </a:spcAft>
              <a:buClrTx/>
              <a:buSzTx/>
              <a:buFont typeface="Arial" panose="020B0604020202020204" pitchFamily="34" charset="0"/>
              <a:buNone/>
              <a:tabLst/>
              <a:defRPr/>
            </a:pPr>
            <a:endParaRPr lang="en-US" sz="2800" b="0" i="0" u="none" strike="noStrike" kern="1200" cap="none" spc="0" normalizeH="0" baseline="0" noProof="0" dirty="0">
              <a:ln>
                <a:noFill/>
              </a:ln>
              <a:solidFill>
                <a:srgbClr val="374151"/>
              </a:solidFill>
              <a:effectLst/>
              <a:uLnTx/>
              <a:uFillTx/>
              <a:latin typeface="Söhne"/>
            </a:endParaRPr>
          </a:p>
          <a:p>
            <a:endParaRPr lang="en-US" dirty="0">
              <a:latin typeface="Source Sans Pro"/>
              <a:ea typeface="Source Sans Pro"/>
              <a:cs typeface="Segoe UI"/>
            </a:endParaRPr>
          </a:p>
        </p:txBody>
      </p:sp>
    </p:spTree>
    <p:extLst>
      <p:ext uri="{BB962C8B-B14F-4D97-AF65-F5344CB8AC3E}">
        <p14:creationId xmlns:p14="http://schemas.microsoft.com/office/powerpoint/2010/main" val="863059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D8B6-3A27-1299-2B90-BDA70A7633F9}"/>
              </a:ext>
            </a:extLst>
          </p:cNvPr>
          <p:cNvSpPr>
            <a:spLocks noGrp="1"/>
          </p:cNvSpPr>
          <p:nvPr>
            <p:ph type="title"/>
          </p:nvPr>
        </p:nvSpPr>
        <p:spPr>
          <a:xfrm>
            <a:off x="253629" y="951178"/>
            <a:ext cx="10988886" cy="873228"/>
          </a:xfrm>
        </p:spPr>
        <p:txBody>
          <a:bodyPr/>
          <a:lstStyle/>
          <a:p>
            <a:r>
              <a:rPr lang="en-US"/>
              <a:t>What is the purpose of the Admin Team</a:t>
            </a:r>
          </a:p>
        </p:txBody>
      </p:sp>
      <p:graphicFrame>
        <p:nvGraphicFramePr>
          <p:cNvPr id="4" name="Content Placeholder 3">
            <a:extLst>
              <a:ext uri="{FF2B5EF4-FFF2-40B4-BE49-F238E27FC236}">
                <a16:creationId xmlns:a16="http://schemas.microsoft.com/office/drawing/2014/main" id="{6F166AB6-86B8-B3CD-6C65-AA2A9FE1B917}"/>
              </a:ext>
            </a:extLst>
          </p:cNvPr>
          <p:cNvGraphicFramePr>
            <a:graphicFrameLocks noGrp="1"/>
          </p:cNvGraphicFramePr>
          <p:nvPr>
            <p:ph idx="1"/>
            <p:extLst>
              <p:ext uri="{D42A27DB-BD31-4B8C-83A1-F6EECF244321}">
                <p14:modId xmlns:p14="http://schemas.microsoft.com/office/powerpoint/2010/main" val="948972969"/>
              </p:ext>
            </p:extLst>
          </p:nvPr>
        </p:nvGraphicFramePr>
        <p:xfrm>
          <a:off x="253629" y="1740877"/>
          <a:ext cx="11765456" cy="4624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50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4413-553D-F482-CC8F-704E8B73A0C8}"/>
              </a:ext>
            </a:extLst>
          </p:cNvPr>
          <p:cNvSpPr>
            <a:spLocks noGrp="1"/>
          </p:cNvSpPr>
          <p:nvPr>
            <p:ph type="title"/>
          </p:nvPr>
        </p:nvSpPr>
        <p:spPr>
          <a:xfrm>
            <a:off x="253629" y="467153"/>
            <a:ext cx="10988886" cy="873228"/>
          </a:xfrm>
        </p:spPr>
        <p:txBody>
          <a:bodyPr anchor="ctr">
            <a:normAutofit/>
          </a:bodyPr>
          <a:lstStyle/>
          <a:p>
            <a:r>
              <a:rPr lang="en-US" sz="3100" dirty="0"/>
              <a:t>Milestones and Expectations for Admin Team Implementation Plan</a:t>
            </a:r>
          </a:p>
        </p:txBody>
      </p:sp>
      <p:graphicFrame>
        <p:nvGraphicFramePr>
          <p:cNvPr id="5" name="Content Placeholder 4">
            <a:extLst>
              <a:ext uri="{FF2B5EF4-FFF2-40B4-BE49-F238E27FC236}">
                <a16:creationId xmlns:a16="http://schemas.microsoft.com/office/drawing/2014/main" id="{870C8D07-DBAD-98AF-D320-9FB70DF837BA}"/>
              </a:ext>
            </a:extLst>
          </p:cNvPr>
          <p:cNvGraphicFramePr>
            <a:graphicFrameLocks noGrp="1"/>
          </p:cNvGraphicFramePr>
          <p:nvPr>
            <p:ph idx="1"/>
            <p:extLst>
              <p:ext uri="{D42A27DB-BD31-4B8C-83A1-F6EECF244321}">
                <p14:modId xmlns:p14="http://schemas.microsoft.com/office/powerpoint/2010/main" val="3916830966"/>
              </p:ext>
            </p:extLst>
          </p:nvPr>
        </p:nvGraphicFramePr>
        <p:xfrm>
          <a:off x="253629" y="1451729"/>
          <a:ext cx="11684742" cy="5184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831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4413-553D-F482-CC8F-704E8B73A0C8}"/>
              </a:ext>
            </a:extLst>
          </p:cNvPr>
          <p:cNvSpPr>
            <a:spLocks noGrp="1"/>
          </p:cNvSpPr>
          <p:nvPr>
            <p:ph type="title"/>
          </p:nvPr>
        </p:nvSpPr>
        <p:spPr>
          <a:xfrm>
            <a:off x="253629" y="645463"/>
            <a:ext cx="11100171" cy="700984"/>
          </a:xfrm>
        </p:spPr>
        <p:txBody>
          <a:bodyPr anchor="ctr">
            <a:normAutofit/>
          </a:bodyPr>
          <a:lstStyle/>
          <a:p>
            <a:r>
              <a:rPr lang="en-US" sz="3100" dirty="0"/>
              <a:t>Milestones and Expectations for Admin Team Implementation Plan</a:t>
            </a:r>
          </a:p>
        </p:txBody>
      </p:sp>
      <p:graphicFrame>
        <p:nvGraphicFramePr>
          <p:cNvPr id="5" name="Content Placeholder 4">
            <a:extLst>
              <a:ext uri="{FF2B5EF4-FFF2-40B4-BE49-F238E27FC236}">
                <a16:creationId xmlns:a16="http://schemas.microsoft.com/office/drawing/2014/main" id="{C66A26FA-3643-E99E-2DEF-2C87BE8415B0}"/>
              </a:ext>
            </a:extLst>
          </p:cNvPr>
          <p:cNvGraphicFramePr>
            <a:graphicFrameLocks noGrp="1"/>
          </p:cNvGraphicFramePr>
          <p:nvPr>
            <p:ph idx="1"/>
            <p:extLst>
              <p:ext uri="{D42A27DB-BD31-4B8C-83A1-F6EECF244321}">
                <p14:modId xmlns:p14="http://schemas.microsoft.com/office/powerpoint/2010/main" val="628756415"/>
              </p:ext>
            </p:extLst>
          </p:nvPr>
        </p:nvGraphicFramePr>
        <p:xfrm>
          <a:off x="253629" y="1522350"/>
          <a:ext cx="11684742" cy="4499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27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BE78-A636-9D59-0856-787A1D6E05A5}"/>
              </a:ext>
            </a:extLst>
          </p:cNvPr>
          <p:cNvSpPr>
            <a:spLocks noGrp="1"/>
          </p:cNvSpPr>
          <p:nvPr>
            <p:ph type="title"/>
          </p:nvPr>
        </p:nvSpPr>
        <p:spPr>
          <a:xfrm>
            <a:off x="843564" y="174514"/>
            <a:ext cx="10988886" cy="873228"/>
          </a:xfrm>
        </p:spPr>
        <p:txBody>
          <a:bodyPr/>
          <a:lstStyle/>
          <a:p>
            <a:r>
              <a:rPr lang="en-US"/>
              <a:t>Administrative Support - Attributes</a:t>
            </a:r>
          </a:p>
        </p:txBody>
      </p:sp>
      <p:graphicFrame>
        <p:nvGraphicFramePr>
          <p:cNvPr id="4" name="Content Placeholder 3">
            <a:extLst>
              <a:ext uri="{FF2B5EF4-FFF2-40B4-BE49-F238E27FC236}">
                <a16:creationId xmlns:a16="http://schemas.microsoft.com/office/drawing/2014/main" id="{F0DD2BC8-071D-254A-A2E2-351D5C1BD7FF}"/>
              </a:ext>
            </a:extLst>
          </p:cNvPr>
          <p:cNvGraphicFramePr>
            <a:graphicFrameLocks noGrp="1"/>
          </p:cNvGraphicFramePr>
          <p:nvPr>
            <p:ph idx="1"/>
            <p:extLst>
              <p:ext uri="{D42A27DB-BD31-4B8C-83A1-F6EECF244321}">
                <p14:modId xmlns:p14="http://schemas.microsoft.com/office/powerpoint/2010/main" val="2506615304"/>
              </p:ext>
            </p:extLst>
          </p:nvPr>
        </p:nvGraphicFramePr>
        <p:xfrm>
          <a:off x="184935" y="1047741"/>
          <a:ext cx="11763910" cy="5517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104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2F98EA-0A5D-E1E6-9635-663E0FBA7501}"/>
              </a:ext>
            </a:extLst>
          </p:cNvPr>
          <p:cNvSpPr>
            <a:spLocks noGrp="1"/>
          </p:cNvSpPr>
          <p:nvPr>
            <p:ph type="title"/>
          </p:nvPr>
        </p:nvSpPr>
        <p:spPr>
          <a:xfrm>
            <a:off x="772746" y="151545"/>
            <a:ext cx="10988675" cy="873125"/>
          </a:xfrm>
        </p:spPr>
        <p:txBody>
          <a:bodyPr/>
          <a:lstStyle/>
          <a:p>
            <a:r>
              <a:rPr lang="en-US" dirty="0"/>
              <a:t>Admin Competencies</a:t>
            </a:r>
          </a:p>
        </p:txBody>
      </p:sp>
      <p:graphicFrame>
        <p:nvGraphicFramePr>
          <p:cNvPr id="5" name="Content Placeholder 2">
            <a:extLst>
              <a:ext uri="{FF2B5EF4-FFF2-40B4-BE49-F238E27FC236}">
                <a16:creationId xmlns:a16="http://schemas.microsoft.com/office/drawing/2014/main" id="{E5CA1C1D-B632-B1BC-DC64-1F2A16C4FAB3}"/>
              </a:ext>
            </a:extLst>
          </p:cNvPr>
          <p:cNvGraphicFramePr>
            <a:graphicFrameLocks noGrp="1"/>
          </p:cNvGraphicFramePr>
          <p:nvPr>
            <p:ph idx="1"/>
            <p:extLst>
              <p:ext uri="{D42A27DB-BD31-4B8C-83A1-F6EECF244321}">
                <p14:modId xmlns:p14="http://schemas.microsoft.com/office/powerpoint/2010/main" val="3173845782"/>
              </p:ext>
            </p:extLst>
          </p:nvPr>
        </p:nvGraphicFramePr>
        <p:xfrm>
          <a:off x="0" y="925157"/>
          <a:ext cx="12191999" cy="5781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512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E9E921-2539-3A84-401B-53149EA178DF}"/>
              </a:ext>
            </a:extLst>
          </p:cNvPr>
          <p:cNvSpPr>
            <a:spLocks noGrp="1"/>
          </p:cNvSpPr>
          <p:nvPr>
            <p:ph type="title"/>
          </p:nvPr>
        </p:nvSpPr>
        <p:spPr>
          <a:xfrm>
            <a:off x="772746" y="177922"/>
            <a:ext cx="10988675" cy="873125"/>
          </a:xfrm>
        </p:spPr>
        <p:txBody>
          <a:bodyPr/>
          <a:lstStyle/>
          <a:p>
            <a:r>
              <a:rPr lang="en-US"/>
              <a:t>Admin Competencies</a:t>
            </a:r>
          </a:p>
        </p:txBody>
      </p:sp>
      <p:graphicFrame>
        <p:nvGraphicFramePr>
          <p:cNvPr id="5" name="Content Placeholder 2">
            <a:extLst>
              <a:ext uri="{FF2B5EF4-FFF2-40B4-BE49-F238E27FC236}">
                <a16:creationId xmlns:a16="http://schemas.microsoft.com/office/drawing/2014/main" id="{A1E2A063-2D2D-450E-28D1-0836AD376ED0}"/>
              </a:ext>
            </a:extLst>
          </p:cNvPr>
          <p:cNvGraphicFramePr>
            <a:graphicFrameLocks noGrp="1"/>
          </p:cNvGraphicFramePr>
          <p:nvPr>
            <p:ph idx="1"/>
            <p:extLst>
              <p:ext uri="{D42A27DB-BD31-4B8C-83A1-F6EECF244321}">
                <p14:modId xmlns:p14="http://schemas.microsoft.com/office/powerpoint/2010/main" val="3641443915"/>
              </p:ext>
            </p:extLst>
          </p:nvPr>
        </p:nvGraphicFramePr>
        <p:xfrm>
          <a:off x="0" y="1161826"/>
          <a:ext cx="12191999" cy="5247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0140198"/>
      </p:ext>
    </p:extLst>
  </p:cSld>
  <p:clrMapOvr>
    <a:masterClrMapping/>
  </p:clrMapOvr>
</p:sld>
</file>

<file path=ppt/theme/theme1.xml><?xml version="1.0" encoding="utf-8"?>
<a:theme xmlns:a="http://schemas.openxmlformats.org/drawingml/2006/main" name="1_Office Theme">
  <a:themeElements>
    <a:clrScheme name="slidemodel.com">
      <a:dk1>
        <a:sysClr val="windowText" lastClr="000000"/>
      </a:dk1>
      <a:lt1>
        <a:sysClr val="window" lastClr="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B904402A3F0B47A7944384C9AA2647" ma:contentTypeVersion="12" ma:contentTypeDescription="Create a new document." ma:contentTypeScope="" ma:versionID="30a4623efcca9063bd926a8b0bb551c4">
  <xsd:schema xmlns:xsd="http://www.w3.org/2001/XMLSchema" xmlns:xs="http://www.w3.org/2001/XMLSchema" xmlns:p="http://schemas.microsoft.com/office/2006/metadata/properties" xmlns:ns2="828a1355-e075-4286-b2ea-45505414ae50" xmlns:ns3="3eb30420-503d-487f-a76f-2aa0c66c5fa4" targetNamespace="http://schemas.microsoft.com/office/2006/metadata/properties" ma:root="true" ma:fieldsID="c4322a0ee00b244404a731e17bbb9d73" ns2:_="" ns3:_="">
    <xsd:import namespace="828a1355-e075-4286-b2ea-45505414ae50"/>
    <xsd:import namespace="3eb30420-503d-487f-a76f-2aa0c66c5fa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a1355-e075-4286-b2ea-45505414ae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8787caf-347f-41bb-979c-a3b977150cf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b30420-503d-487f-a76f-2aa0c66c5fa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68111cd-3a6c-46cc-ab15-ad0a1968a146}" ma:internalName="TaxCatchAll" ma:showField="CatchAllData" ma:web="3eb30420-503d-487f-a76f-2aa0c66c5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eb30420-503d-487f-a76f-2aa0c66c5fa4" xsi:nil="true"/>
    <lcf76f155ced4ddcb4097134ff3c332f xmlns="828a1355-e075-4286-b2ea-45505414ae5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025A7E-A885-4D53-9F30-AF1A0CAFC8F5}">
  <ds:schemaRefs>
    <ds:schemaRef ds:uri="3eb30420-503d-487f-a76f-2aa0c66c5fa4"/>
    <ds:schemaRef ds:uri="828a1355-e075-4286-b2ea-45505414ae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2234513-DE08-48EA-B070-022CB9B011B9}">
  <ds:schemaRefs>
    <ds:schemaRef ds:uri="2978e863-1667-4312-b934-3be39b69fd3d"/>
    <ds:schemaRef ds:uri="3eb30420-503d-487f-a76f-2aa0c66c5fa4"/>
    <ds:schemaRef ds:uri="828a1355-e075-4286-b2ea-45505414ae50"/>
    <ds:schemaRef ds:uri="c2183ea4-517b-450b-9563-13c2c01ea7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DE0A149-1EB9-46EF-9337-1A4FB4CECE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TotalTime>
  <Words>2881</Words>
  <Application>Microsoft Macintosh PowerPoint</Application>
  <PresentationFormat>Widescreen</PresentationFormat>
  <Paragraphs>335</Paragraphs>
  <Slides>20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Aptos</vt:lpstr>
      <vt:lpstr>Aptos Display</vt:lpstr>
      <vt:lpstr>Arial</vt:lpstr>
      <vt:lpstr>Calibri</vt:lpstr>
      <vt:lpstr>Google Sans</vt:lpstr>
      <vt:lpstr>Roboto</vt:lpstr>
      <vt:lpstr>Söhne</vt:lpstr>
      <vt:lpstr>Source Sans Pro</vt:lpstr>
      <vt:lpstr>Source Sans Pro medium</vt:lpstr>
      <vt:lpstr>1_Office Theme</vt:lpstr>
      <vt:lpstr>Office Theme</vt:lpstr>
      <vt:lpstr>Executive Administrative Support Team</vt:lpstr>
      <vt:lpstr>Executive Administrative Support Team Proposal</vt:lpstr>
      <vt:lpstr>Executive Administrative Support – Purpose Statement</vt:lpstr>
      <vt:lpstr>What is the purpose of the Admin Team</vt:lpstr>
      <vt:lpstr>Milestones and Expectations for Admin Team Implementation Plan</vt:lpstr>
      <vt:lpstr>Milestones and Expectations for Admin Team Implementation Plan</vt:lpstr>
      <vt:lpstr>Administrative Support - Attributes</vt:lpstr>
      <vt:lpstr>Admin Competencies</vt:lpstr>
      <vt:lpstr>Admin Competencies</vt:lpstr>
      <vt:lpstr>Executive Administrative Support Roles</vt:lpstr>
      <vt:lpstr>Skills Matrix</vt:lpstr>
      <vt:lpstr>Task Matrix</vt:lpstr>
      <vt:lpstr>Timeline</vt:lpstr>
      <vt:lpstr>How to support Theresa in the new role:</vt:lpstr>
      <vt:lpstr>Communication Plan</vt:lpstr>
      <vt:lpstr>Executive Summary</vt:lpstr>
      <vt:lpstr>What are we doing?</vt:lpstr>
      <vt:lpstr>Why are we doing it?</vt:lpstr>
      <vt:lpstr>Implementation Plan:</vt:lpstr>
      <vt:lpstr>Executive Administrative Support Plan - Proposed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Administrative Support Team Proposal</dc:title>
  <dc:creator>Theresa Rivas</dc:creator>
  <cp:lastModifiedBy>Theresa Rivas</cp:lastModifiedBy>
  <cp:revision>2</cp:revision>
  <cp:lastPrinted>2025-04-22T17:37:23Z</cp:lastPrinted>
  <dcterms:created xsi:type="dcterms:W3CDTF">2024-05-21T16:07:19Z</dcterms:created>
  <dcterms:modified xsi:type="dcterms:W3CDTF">2026-03-29T22:18:18Z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0x01010088B904402A3F0B47A7944384C9AA2647</vt:lpwstr>
  </property>
  <property fmtid="{D5CDD505-2E9C-101B-9397-08002B2CF9AE}" pid="3" name="MediaServiceImageTags">
    <vt:lpwstr/>
  </property>
</Properties>
</file>